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64" r:id="rId5"/>
  </p:sldMasterIdLst>
  <p:notesMasterIdLst>
    <p:notesMasterId r:id="rId25"/>
  </p:notesMasterIdLst>
  <p:sldIdLst>
    <p:sldId id="2548" r:id="rId6"/>
    <p:sldId id="2549" r:id="rId7"/>
    <p:sldId id="2550" r:id="rId8"/>
    <p:sldId id="2534" r:id="rId9"/>
    <p:sldId id="2553" r:id="rId10"/>
    <p:sldId id="2556" r:id="rId11"/>
    <p:sldId id="2559" r:id="rId12"/>
    <p:sldId id="2538" r:id="rId13"/>
    <p:sldId id="2577" r:id="rId14"/>
    <p:sldId id="2581" r:id="rId15"/>
    <p:sldId id="2576" r:id="rId16"/>
    <p:sldId id="2582" r:id="rId17"/>
    <p:sldId id="2578" r:id="rId18"/>
    <p:sldId id="2583" r:id="rId19"/>
    <p:sldId id="2579" r:id="rId20"/>
    <p:sldId id="2584" r:id="rId21"/>
    <p:sldId id="2580" r:id="rId22"/>
    <p:sldId id="2575" r:id="rId23"/>
    <p:sldId id="254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4770" userDrawn="1">
          <p15:clr>
            <a:srgbClr val="A4A3A4"/>
          </p15:clr>
        </p15:guide>
        <p15:guide id="4" orient="horz" pos="218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6B55C50-8A24-A15D-2375-ED7FA6279093}" name="Dan Steiner" initials="" userId="S::dan.steiner@sydney.edu.au::ab8b197d-25c7-4ed4-b3d9-aea3ecf941ef" providerId="AD"/>
  <p188:author id="{8768BD5B-2EA9-4BA2-6DD8-D149F005BD33}" name="Sammy Jobbins Wells" initials="SJW" userId="S::samantha.jobbinswells@sydney.edu.au::77b1e972-a967-4690-8571-5965b1d5207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64626"/>
    <a:srgbClr val="71A499"/>
    <a:srgbClr val="DAA8A2"/>
    <a:srgbClr val="8F9EC9"/>
    <a:srgbClr val="1A355E"/>
    <a:srgbClr val="C6DBD6"/>
    <a:srgbClr val="89C8BB"/>
    <a:srgbClr val="EFF7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E1BD6D-AE39-FF49-9E50-783F3C7C5A96}" v="12" dt="2026-09-22T08:40:33.6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87"/>
    <p:restoredTop sz="88288"/>
  </p:normalViewPr>
  <p:slideViewPr>
    <p:cSldViewPr snapToGrid="0">
      <p:cViewPr varScale="1">
        <p:scale>
          <a:sx n="107" d="100"/>
          <a:sy n="107" d="100"/>
        </p:scale>
        <p:origin x="1288" y="168"/>
      </p:cViewPr>
      <p:guideLst>
        <p:guide pos="4770"/>
        <p:guide orient="horz" pos="218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Sommer" userId="2b561aa5-2032-4f46-b312-26a5c3a4dfb4" providerId="ADAL" clId="{90DD499E-12F9-51B9-8221-447749B46A9C}"/>
    <pc:docChg chg="undo custSel modSld">
      <pc:chgData name="Steven Sommer" userId="2b561aa5-2032-4f46-b312-26a5c3a4dfb4" providerId="ADAL" clId="{90DD499E-12F9-51B9-8221-447749B46A9C}" dt="2026-09-22T08:40:36.104" v="166" actId="113"/>
      <pc:docMkLst>
        <pc:docMk/>
      </pc:docMkLst>
      <pc:sldChg chg="modSp mod">
        <pc:chgData name="Steven Sommer" userId="2b561aa5-2032-4f46-b312-26a5c3a4dfb4" providerId="ADAL" clId="{90DD499E-12F9-51B9-8221-447749B46A9C}" dt="2026-09-22T02:31:19.051" v="18" actId="34135"/>
        <pc:sldMkLst>
          <pc:docMk/>
          <pc:sldMk cId="4271872990" sldId="2534"/>
        </pc:sldMkLst>
        <pc:picChg chg="mod">
          <ac:chgData name="Steven Sommer" userId="2b561aa5-2032-4f46-b312-26a5c3a4dfb4" providerId="ADAL" clId="{90DD499E-12F9-51B9-8221-447749B46A9C}" dt="2026-09-22T02:31:19.051" v="18" actId="34135"/>
          <ac:picMkLst>
            <pc:docMk/>
            <pc:sldMk cId="4271872990" sldId="2534"/>
            <ac:picMk id="4" creationId="{9B745458-528E-F383-6DF8-2DA0250AD170}"/>
          </ac:picMkLst>
        </pc:picChg>
        <pc:picChg chg="mod">
          <ac:chgData name="Steven Sommer" userId="2b561aa5-2032-4f46-b312-26a5c3a4dfb4" providerId="ADAL" clId="{90DD499E-12F9-51B9-8221-447749B46A9C}" dt="2026-09-22T02:31:19.051" v="18" actId="34135"/>
          <ac:picMkLst>
            <pc:docMk/>
            <pc:sldMk cId="4271872990" sldId="2534"/>
            <ac:picMk id="5" creationId="{EF2680BC-3354-CB42-C480-D9F0898F5B46}"/>
          </ac:picMkLst>
        </pc:picChg>
      </pc:sldChg>
      <pc:sldChg chg="modSp mod">
        <pc:chgData name="Steven Sommer" userId="2b561aa5-2032-4f46-b312-26a5c3a4dfb4" providerId="ADAL" clId="{90DD499E-12F9-51B9-8221-447749B46A9C}" dt="2026-09-22T02:31:46.051" v="22" actId="34135"/>
        <pc:sldMkLst>
          <pc:docMk/>
          <pc:sldMk cId="3667234380" sldId="2538"/>
        </pc:sldMkLst>
        <pc:spChg chg="mod">
          <ac:chgData name="Steven Sommer" userId="2b561aa5-2032-4f46-b312-26a5c3a4dfb4" providerId="ADAL" clId="{90DD499E-12F9-51B9-8221-447749B46A9C}" dt="2026-09-22T02:31:46.051" v="22" actId="34135"/>
          <ac:spMkLst>
            <pc:docMk/>
            <pc:sldMk cId="3667234380" sldId="2538"/>
            <ac:spMk id="2" creationId="{8091F314-EC32-6E31-6F3E-CD169523E64C}"/>
          </ac:spMkLst>
        </pc:spChg>
        <pc:spChg chg="mod">
          <ac:chgData name="Steven Sommer" userId="2b561aa5-2032-4f46-b312-26a5c3a4dfb4" providerId="ADAL" clId="{90DD499E-12F9-51B9-8221-447749B46A9C}" dt="2026-09-22T02:31:46.051" v="22" actId="34135"/>
          <ac:spMkLst>
            <pc:docMk/>
            <pc:sldMk cId="3667234380" sldId="2538"/>
            <ac:spMk id="4" creationId="{766308D4-5D01-34D9-3ED9-3AE6AFDC0929}"/>
          </ac:spMkLst>
        </pc:spChg>
        <pc:spChg chg="mod">
          <ac:chgData name="Steven Sommer" userId="2b561aa5-2032-4f46-b312-26a5c3a4dfb4" providerId="ADAL" clId="{90DD499E-12F9-51B9-8221-447749B46A9C}" dt="2026-09-22T02:31:46.051" v="22" actId="34135"/>
          <ac:spMkLst>
            <pc:docMk/>
            <pc:sldMk cId="3667234380" sldId="2538"/>
            <ac:spMk id="13" creationId="{2DD47E64-CB10-7856-A925-6C514C60DDC2}"/>
          </ac:spMkLst>
        </pc:spChg>
        <pc:spChg chg="mod">
          <ac:chgData name="Steven Sommer" userId="2b561aa5-2032-4f46-b312-26a5c3a4dfb4" providerId="ADAL" clId="{90DD499E-12F9-51B9-8221-447749B46A9C}" dt="2026-09-22T02:31:46.051" v="22" actId="34135"/>
          <ac:spMkLst>
            <pc:docMk/>
            <pc:sldMk cId="3667234380" sldId="2538"/>
            <ac:spMk id="16" creationId="{EAE3E5C0-14BB-6F47-A0A3-9AE406A48DFE}"/>
          </ac:spMkLst>
        </pc:spChg>
        <pc:spChg chg="mod">
          <ac:chgData name="Steven Sommer" userId="2b561aa5-2032-4f46-b312-26a5c3a4dfb4" providerId="ADAL" clId="{90DD499E-12F9-51B9-8221-447749B46A9C}" dt="2026-09-22T02:31:46.051" v="22" actId="34135"/>
          <ac:spMkLst>
            <pc:docMk/>
            <pc:sldMk cId="3667234380" sldId="2538"/>
            <ac:spMk id="17" creationId="{AD78DA66-6F0A-534F-A619-02DEA1A11A4B}"/>
          </ac:spMkLst>
        </pc:spChg>
        <pc:spChg chg="mod">
          <ac:chgData name="Steven Sommer" userId="2b561aa5-2032-4f46-b312-26a5c3a4dfb4" providerId="ADAL" clId="{90DD499E-12F9-51B9-8221-447749B46A9C}" dt="2026-09-22T02:31:46.051" v="22" actId="34135"/>
          <ac:spMkLst>
            <pc:docMk/>
            <pc:sldMk cId="3667234380" sldId="2538"/>
            <ac:spMk id="18" creationId="{4F874768-86E8-6F4F-87F7-593AFDF6D54B}"/>
          </ac:spMkLst>
        </pc:spChg>
        <pc:spChg chg="mod">
          <ac:chgData name="Steven Sommer" userId="2b561aa5-2032-4f46-b312-26a5c3a4dfb4" providerId="ADAL" clId="{90DD499E-12F9-51B9-8221-447749B46A9C}" dt="2026-09-22T02:31:46.051" v="22" actId="34135"/>
          <ac:spMkLst>
            <pc:docMk/>
            <pc:sldMk cId="3667234380" sldId="2538"/>
            <ac:spMk id="20" creationId="{8AE5A25A-4FA5-CC4E-B852-FA4464515E68}"/>
          </ac:spMkLst>
        </pc:spChg>
        <pc:spChg chg="mod">
          <ac:chgData name="Steven Sommer" userId="2b561aa5-2032-4f46-b312-26a5c3a4dfb4" providerId="ADAL" clId="{90DD499E-12F9-51B9-8221-447749B46A9C}" dt="2026-09-22T02:31:46.051" v="22" actId="34135"/>
          <ac:spMkLst>
            <pc:docMk/>
            <pc:sldMk cId="3667234380" sldId="2538"/>
            <ac:spMk id="22" creationId="{A43A750B-9819-CF48-96B2-B1D280CF9EA1}"/>
          </ac:spMkLst>
        </pc:spChg>
        <pc:spChg chg="mod">
          <ac:chgData name="Steven Sommer" userId="2b561aa5-2032-4f46-b312-26a5c3a4dfb4" providerId="ADAL" clId="{90DD499E-12F9-51B9-8221-447749B46A9C}" dt="2026-09-22T02:31:46.051" v="22" actId="34135"/>
          <ac:spMkLst>
            <pc:docMk/>
            <pc:sldMk cId="3667234380" sldId="2538"/>
            <ac:spMk id="23" creationId="{0238A9D5-B78F-C044-A8BF-841AA8859D23}"/>
          </ac:spMkLst>
        </pc:spChg>
        <pc:spChg chg="mod">
          <ac:chgData name="Steven Sommer" userId="2b561aa5-2032-4f46-b312-26a5c3a4dfb4" providerId="ADAL" clId="{90DD499E-12F9-51B9-8221-447749B46A9C}" dt="2026-09-22T02:31:46.051" v="22" actId="34135"/>
          <ac:spMkLst>
            <pc:docMk/>
            <pc:sldMk cId="3667234380" sldId="2538"/>
            <ac:spMk id="24" creationId="{D97216C0-87C8-FE41-8331-11D7FBEAEAAF}"/>
          </ac:spMkLst>
        </pc:spChg>
      </pc:sldChg>
      <pc:sldChg chg="addSp delSp modSp mod modNotesTx">
        <pc:chgData name="Steven Sommer" userId="2b561aa5-2032-4f46-b312-26a5c3a4dfb4" providerId="ADAL" clId="{90DD499E-12F9-51B9-8221-447749B46A9C}" dt="2026-09-22T08:40:36.104" v="166" actId="113"/>
        <pc:sldMkLst>
          <pc:docMk/>
          <pc:sldMk cId="2045624129" sldId="2541"/>
        </pc:sldMkLst>
        <pc:spChg chg="add del mod">
          <ac:chgData name="Steven Sommer" userId="2b561aa5-2032-4f46-b312-26a5c3a4dfb4" providerId="ADAL" clId="{90DD499E-12F9-51B9-8221-447749B46A9C}" dt="2026-09-22T02:33:13.981" v="37"/>
          <ac:spMkLst>
            <pc:docMk/>
            <pc:sldMk cId="2045624129" sldId="2541"/>
            <ac:spMk id="2" creationId="{A76B2322-BF13-FEB3-4BF5-9BDACB04297B}"/>
          </ac:spMkLst>
        </pc:spChg>
        <pc:spChg chg="mod">
          <ac:chgData name="Steven Sommer" userId="2b561aa5-2032-4f46-b312-26a5c3a4dfb4" providerId="ADAL" clId="{90DD499E-12F9-51B9-8221-447749B46A9C}" dt="2026-09-22T02:33:18.567" v="38" actId="34135"/>
          <ac:spMkLst>
            <pc:docMk/>
            <pc:sldMk cId="2045624129" sldId="2541"/>
            <ac:spMk id="3" creationId="{A4235A36-A108-3C05-F42D-BF157F3813BB}"/>
          </ac:spMkLst>
        </pc:spChg>
        <pc:spChg chg="mod">
          <ac:chgData name="Steven Sommer" userId="2b561aa5-2032-4f46-b312-26a5c3a4dfb4" providerId="ADAL" clId="{90DD499E-12F9-51B9-8221-447749B46A9C}" dt="2026-09-22T02:33:18.567" v="38" actId="34135"/>
          <ac:spMkLst>
            <pc:docMk/>
            <pc:sldMk cId="2045624129" sldId="2541"/>
            <ac:spMk id="15" creationId="{CEEBA830-3429-CE2D-E285-C2B0BA71BC62}"/>
          </ac:spMkLst>
        </pc:spChg>
        <pc:spChg chg="mod">
          <ac:chgData name="Steven Sommer" userId="2b561aa5-2032-4f46-b312-26a5c3a4dfb4" providerId="ADAL" clId="{90DD499E-12F9-51B9-8221-447749B46A9C}" dt="2026-09-22T02:33:18.567" v="38" actId="34135"/>
          <ac:spMkLst>
            <pc:docMk/>
            <pc:sldMk cId="2045624129" sldId="2541"/>
            <ac:spMk id="23" creationId="{375B4166-B2CE-83F7-FAF6-2C68A4B42A85}"/>
          </ac:spMkLst>
        </pc:spChg>
        <pc:spChg chg="mod">
          <ac:chgData name="Steven Sommer" userId="2b561aa5-2032-4f46-b312-26a5c3a4dfb4" providerId="ADAL" clId="{90DD499E-12F9-51B9-8221-447749B46A9C}" dt="2026-09-22T02:33:18.567" v="38" actId="34135"/>
          <ac:spMkLst>
            <pc:docMk/>
            <pc:sldMk cId="2045624129" sldId="2541"/>
            <ac:spMk id="24" creationId="{1A4F96CA-C1EC-221E-E6EE-B21C2583ACDB}"/>
          </ac:spMkLst>
        </pc:spChg>
        <pc:spChg chg="mod">
          <ac:chgData name="Steven Sommer" userId="2b561aa5-2032-4f46-b312-26a5c3a4dfb4" providerId="ADAL" clId="{90DD499E-12F9-51B9-8221-447749B46A9C}" dt="2026-09-22T02:36:44.082" v="142" actId="20577"/>
          <ac:spMkLst>
            <pc:docMk/>
            <pc:sldMk cId="2045624129" sldId="2541"/>
            <ac:spMk id="26" creationId="{D45FE6EC-6125-85F0-C434-7DA87A1A2BB7}"/>
          </ac:spMkLst>
        </pc:spChg>
        <pc:spChg chg="mod">
          <ac:chgData name="Steven Sommer" userId="2b561aa5-2032-4f46-b312-26a5c3a4dfb4" providerId="ADAL" clId="{90DD499E-12F9-51B9-8221-447749B46A9C}" dt="2026-09-22T02:36:35.343" v="141" actId="27107"/>
          <ac:spMkLst>
            <pc:docMk/>
            <pc:sldMk cId="2045624129" sldId="2541"/>
            <ac:spMk id="27" creationId="{22245049-48A0-3AF1-10CA-515C37B77D36}"/>
          </ac:spMkLst>
        </pc:spChg>
        <pc:spChg chg="mod">
          <ac:chgData name="Steven Sommer" userId="2b561aa5-2032-4f46-b312-26a5c3a4dfb4" providerId="ADAL" clId="{90DD499E-12F9-51B9-8221-447749B46A9C}" dt="2026-09-22T02:33:18.567" v="38" actId="34135"/>
          <ac:spMkLst>
            <pc:docMk/>
            <pc:sldMk cId="2045624129" sldId="2541"/>
            <ac:spMk id="33" creationId="{B7859EB6-6770-D888-AE89-24AE45A9215A}"/>
          </ac:spMkLst>
        </pc:spChg>
        <pc:spChg chg="mod">
          <ac:chgData name="Steven Sommer" userId="2b561aa5-2032-4f46-b312-26a5c3a4dfb4" providerId="ADAL" clId="{90DD499E-12F9-51B9-8221-447749B46A9C}" dt="2026-09-22T02:33:18.567" v="38" actId="34135"/>
          <ac:spMkLst>
            <pc:docMk/>
            <pc:sldMk cId="2045624129" sldId="2541"/>
            <ac:spMk id="36" creationId="{CC7EB8B3-EBE3-E5E6-8046-6E3F043B5094}"/>
          </ac:spMkLst>
        </pc:spChg>
        <pc:spChg chg="mod">
          <ac:chgData name="Steven Sommer" userId="2b561aa5-2032-4f46-b312-26a5c3a4dfb4" providerId="ADAL" clId="{90DD499E-12F9-51B9-8221-447749B46A9C}" dt="2026-09-22T02:33:18.567" v="38" actId="34135"/>
          <ac:spMkLst>
            <pc:docMk/>
            <pc:sldMk cId="2045624129" sldId="2541"/>
            <ac:spMk id="49" creationId="{00000000-0000-0000-0000-000000000000}"/>
          </ac:spMkLst>
        </pc:spChg>
        <pc:spChg chg="mod">
          <ac:chgData name="Steven Sommer" userId="2b561aa5-2032-4f46-b312-26a5c3a4dfb4" providerId="ADAL" clId="{90DD499E-12F9-51B9-8221-447749B46A9C}" dt="2026-09-22T02:33:18.567" v="38" actId="34135"/>
          <ac:spMkLst>
            <pc:docMk/>
            <pc:sldMk cId="2045624129" sldId="2541"/>
            <ac:spMk id="50" creationId="{00000000-0000-0000-0000-000000000000}"/>
          </ac:spMkLst>
        </pc:spChg>
      </pc:sldChg>
      <pc:sldChg chg="modSp mod modNotesTx">
        <pc:chgData name="Steven Sommer" userId="2b561aa5-2032-4f46-b312-26a5c3a4dfb4" providerId="ADAL" clId="{90DD499E-12F9-51B9-8221-447749B46A9C}" dt="2026-09-22T08:39:48.790" v="146" actId="20577"/>
        <pc:sldMkLst>
          <pc:docMk/>
          <pc:sldMk cId="3998133326" sldId="2548"/>
        </pc:sldMkLst>
        <pc:spChg chg="mod">
          <ac:chgData name="Steven Sommer" userId="2b561aa5-2032-4f46-b312-26a5c3a4dfb4" providerId="ADAL" clId="{90DD499E-12F9-51B9-8221-447749B46A9C}" dt="2026-09-22T02:30:47.595" v="15" actId="20577"/>
          <ac:spMkLst>
            <pc:docMk/>
            <pc:sldMk cId="3998133326" sldId="2548"/>
            <ac:spMk id="2" creationId="{B952FA4E-67C9-A4E9-3463-A228EC154F14}"/>
          </ac:spMkLst>
        </pc:spChg>
        <pc:picChg chg="mod">
          <ac:chgData name="Steven Sommer" userId="2b561aa5-2032-4f46-b312-26a5c3a4dfb4" providerId="ADAL" clId="{90DD499E-12F9-51B9-8221-447749B46A9C}" dt="2026-09-22T02:36:06.290" v="140" actId="18331"/>
          <ac:picMkLst>
            <pc:docMk/>
            <pc:sldMk cId="3998133326" sldId="2548"/>
            <ac:picMk id="4" creationId="{B06A4EE3-0DC0-760A-9DEC-24157FB83A17}"/>
          </ac:picMkLst>
        </pc:picChg>
      </pc:sldChg>
      <pc:sldChg chg="modSp mod">
        <pc:chgData name="Steven Sommer" userId="2b561aa5-2032-4f46-b312-26a5c3a4dfb4" providerId="ADAL" clId="{90DD499E-12F9-51B9-8221-447749B46A9C}" dt="2026-09-22T02:31:03.404" v="16" actId="34135"/>
        <pc:sldMkLst>
          <pc:docMk/>
          <pc:sldMk cId="1120745438" sldId="2549"/>
        </pc:sldMkLst>
        <pc:spChg chg="mod">
          <ac:chgData name="Steven Sommer" userId="2b561aa5-2032-4f46-b312-26a5c3a4dfb4" providerId="ADAL" clId="{90DD499E-12F9-51B9-8221-447749B46A9C}" dt="2026-09-22T02:31:03.404" v="16" actId="34135"/>
          <ac:spMkLst>
            <pc:docMk/>
            <pc:sldMk cId="1120745438" sldId="2549"/>
            <ac:spMk id="2" creationId="{9DB6B6B6-8415-2C24-72CD-0C64B5A828EF}"/>
          </ac:spMkLst>
        </pc:spChg>
        <pc:spChg chg="mod">
          <ac:chgData name="Steven Sommer" userId="2b561aa5-2032-4f46-b312-26a5c3a4dfb4" providerId="ADAL" clId="{90DD499E-12F9-51B9-8221-447749B46A9C}" dt="2026-09-22T02:31:03.404" v="16" actId="34135"/>
          <ac:spMkLst>
            <pc:docMk/>
            <pc:sldMk cId="1120745438" sldId="2549"/>
            <ac:spMk id="3" creationId="{86FC4C78-ED1C-F54D-A486-BB103DEF9A09}"/>
          </ac:spMkLst>
        </pc:spChg>
        <pc:spChg chg="mod">
          <ac:chgData name="Steven Sommer" userId="2b561aa5-2032-4f46-b312-26a5c3a4dfb4" providerId="ADAL" clId="{90DD499E-12F9-51B9-8221-447749B46A9C}" dt="2026-09-22T02:31:03.404" v="16" actId="34135"/>
          <ac:spMkLst>
            <pc:docMk/>
            <pc:sldMk cId="1120745438" sldId="2549"/>
            <ac:spMk id="4" creationId="{1899525E-F6A9-EE40-8E54-BCCCD249D3C3}"/>
          </ac:spMkLst>
        </pc:spChg>
        <pc:spChg chg="mod">
          <ac:chgData name="Steven Sommer" userId="2b561aa5-2032-4f46-b312-26a5c3a4dfb4" providerId="ADAL" clId="{90DD499E-12F9-51B9-8221-447749B46A9C}" dt="2026-09-22T02:31:03.404" v="16" actId="34135"/>
          <ac:spMkLst>
            <pc:docMk/>
            <pc:sldMk cId="1120745438" sldId="2549"/>
            <ac:spMk id="9" creationId="{400DDD80-C281-98FB-5961-31A56751D91A}"/>
          </ac:spMkLst>
        </pc:spChg>
        <pc:spChg chg="mod">
          <ac:chgData name="Steven Sommer" userId="2b561aa5-2032-4f46-b312-26a5c3a4dfb4" providerId="ADAL" clId="{90DD499E-12F9-51B9-8221-447749B46A9C}" dt="2026-09-22T02:31:03.404" v="16" actId="34135"/>
          <ac:spMkLst>
            <pc:docMk/>
            <pc:sldMk cId="1120745438" sldId="2549"/>
            <ac:spMk id="10" creationId="{63C21F62-B5E5-95D1-921F-9C3166050A95}"/>
          </ac:spMkLst>
        </pc:spChg>
        <pc:spChg chg="mod">
          <ac:chgData name="Steven Sommer" userId="2b561aa5-2032-4f46-b312-26a5c3a4dfb4" providerId="ADAL" clId="{90DD499E-12F9-51B9-8221-447749B46A9C}" dt="2026-09-22T02:31:03.404" v="16" actId="34135"/>
          <ac:spMkLst>
            <pc:docMk/>
            <pc:sldMk cId="1120745438" sldId="2549"/>
            <ac:spMk id="12" creationId="{B9D35300-3716-3131-8C64-4E3218A6CC31}"/>
          </ac:spMkLst>
        </pc:spChg>
        <pc:spChg chg="mod">
          <ac:chgData name="Steven Sommer" userId="2b561aa5-2032-4f46-b312-26a5c3a4dfb4" providerId="ADAL" clId="{90DD499E-12F9-51B9-8221-447749B46A9C}" dt="2026-09-22T02:31:03.404" v="16" actId="34135"/>
          <ac:spMkLst>
            <pc:docMk/>
            <pc:sldMk cId="1120745438" sldId="2549"/>
            <ac:spMk id="13" creationId="{C0675DD1-8506-C8C1-DB77-261F11013FE1}"/>
          </ac:spMkLst>
        </pc:spChg>
        <pc:spChg chg="mod">
          <ac:chgData name="Steven Sommer" userId="2b561aa5-2032-4f46-b312-26a5c3a4dfb4" providerId="ADAL" clId="{90DD499E-12F9-51B9-8221-447749B46A9C}" dt="2026-09-22T02:31:03.404" v="16" actId="34135"/>
          <ac:spMkLst>
            <pc:docMk/>
            <pc:sldMk cId="1120745438" sldId="2549"/>
            <ac:spMk id="14" creationId="{3754A9FA-D463-63DB-AD7C-8E83ECCD5728}"/>
          </ac:spMkLst>
        </pc:spChg>
        <pc:spChg chg="mod">
          <ac:chgData name="Steven Sommer" userId="2b561aa5-2032-4f46-b312-26a5c3a4dfb4" providerId="ADAL" clId="{90DD499E-12F9-51B9-8221-447749B46A9C}" dt="2026-09-22T02:31:03.404" v="16" actId="34135"/>
          <ac:spMkLst>
            <pc:docMk/>
            <pc:sldMk cId="1120745438" sldId="2549"/>
            <ac:spMk id="17" creationId="{A09749F7-396D-9A6B-2A2D-5F40FA081DB5}"/>
          </ac:spMkLst>
        </pc:spChg>
        <pc:spChg chg="mod">
          <ac:chgData name="Steven Sommer" userId="2b561aa5-2032-4f46-b312-26a5c3a4dfb4" providerId="ADAL" clId="{90DD499E-12F9-51B9-8221-447749B46A9C}" dt="2026-09-22T02:31:03.404" v="16" actId="34135"/>
          <ac:spMkLst>
            <pc:docMk/>
            <pc:sldMk cId="1120745438" sldId="2549"/>
            <ac:spMk id="20" creationId="{6C220F2F-EFEC-816C-8598-5D02989FFB73}"/>
          </ac:spMkLst>
        </pc:spChg>
      </pc:sldChg>
      <pc:sldChg chg="modSp mod">
        <pc:chgData name="Steven Sommer" userId="2b561aa5-2032-4f46-b312-26a5c3a4dfb4" providerId="ADAL" clId="{90DD499E-12F9-51B9-8221-447749B46A9C}" dt="2026-09-22T02:31:13.234" v="17" actId="34135"/>
        <pc:sldMkLst>
          <pc:docMk/>
          <pc:sldMk cId="847544645" sldId="2550"/>
        </pc:sldMkLst>
        <pc:spChg chg="mod">
          <ac:chgData name="Steven Sommer" userId="2b561aa5-2032-4f46-b312-26a5c3a4dfb4" providerId="ADAL" clId="{90DD499E-12F9-51B9-8221-447749B46A9C}" dt="2026-09-22T02:31:13.234" v="17" actId="34135"/>
          <ac:spMkLst>
            <pc:docMk/>
            <pc:sldMk cId="847544645" sldId="2550"/>
            <ac:spMk id="2" creationId="{E5DB5196-073D-DD00-919B-3E656110DE46}"/>
          </ac:spMkLst>
        </pc:spChg>
        <pc:spChg chg="mod">
          <ac:chgData name="Steven Sommer" userId="2b561aa5-2032-4f46-b312-26a5c3a4dfb4" providerId="ADAL" clId="{90DD499E-12F9-51B9-8221-447749B46A9C}" dt="2026-09-22T02:31:13.234" v="17" actId="34135"/>
          <ac:spMkLst>
            <pc:docMk/>
            <pc:sldMk cId="847544645" sldId="2550"/>
            <ac:spMk id="3" creationId="{D36D579B-3494-438E-68FC-7B5E68CC45A8}"/>
          </ac:spMkLst>
        </pc:spChg>
        <pc:spChg chg="mod">
          <ac:chgData name="Steven Sommer" userId="2b561aa5-2032-4f46-b312-26a5c3a4dfb4" providerId="ADAL" clId="{90DD499E-12F9-51B9-8221-447749B46A9C}" dt="2026-09-22T02:31:13.234" v="17" actId="34135"/>
          <ac:spMkLst>
            <pc:docMk/>
            <pc:sldMk cId="847544645" sldId="2550"/>
            <ac:spMk id="4" creationId="{D10761FD-4EE3-1DCF-644A-81A5567A10A6}"/>
          </ac:spMkLst>
        </pc:spChg>
        <pc:spChg chg="mod">
          <ac:chgData name="Steven Sommer" userId="2b561aa5-2032-4f46-b312-26a5c3a4dfb4" providerId="ADAL" clId="{90DD499E-12F9-51B9-8221-447749B46A9C}" dt="2026-09-22T02:31:13.234" v="17" actId="34135"/>
          <ac:spMkLst>
            <pc:docMk/>
            <pc:sldMk cId="847544645" sldId="2550"/>
            <ac:spMk id="5" creationId="{17F184DD-BBDA-77E4-F800-A40D55A3CCCC}"/>
          </ac:spMkLst>
        </pc:spChg>
        <pc:spChg chg="mod">
          <ac:chgData name="Steven Sommer" userId="2b561aa5-2032-4f46-b312-26a5c3a4dfb4" providerId="ADAL" clId="{90DD499E-12F9-51B9-8221-447749B46A9C}" dt="2026-09-22T02:31:13.234" v="17" actId="34135"/>
          <ac:spMkLst>
            <pc:docMk/>
            <pc:sldMk cId="847544645" sldId="2550"/>
            <ac:spMk id="6" creationId="{8F41D405-CBA2-BBB3-A82D-43E782A22993}"/>
          </ac:spMkLst>
        </pc:spChg>
        <pc:picChg chg="mod">
          <ac:chgData name="Steven Sommer" userId="2b561aa5-2032-4f46-b312-26a5c3a4dfb4" providerId="ADAL" clId="{90DD499E-12F9-51B9-8221-447749B46A9C}" dt="2026-09-22T02:31:13.234" v="17" actId="34135"/>
          <ac:picMkLst>
            <pc:docMk/>
            <pc:sldMk cId="847544645" sldId="2550"/>
            <ac:picMk id="8" creationId="{B25048CD-F9F3-D2CB-1237-23BCE0002519}"/>
          </ac:picMkLst>
        </pc:picChg>
      </pc:sldChg>
      <pc:sldChg chg="modSp mod">
        <pc:chgData name="Steven Sommer" userId="2b561aa5-2032-4f46-b312-26a5c3a4dfb4" providerId="ADAL" clId="{90DD499E-12F9-51B9-8221-447749B46A9C}" dt="2026-09-22T02:31:32.136" v="19" actId="34135"/>
        <pc:sldMkLst>
          <pc:docMk/>
          <pc:sldMk cId="3467110720" sldId="2553"/>
        </pc:sldMkLst>
        <pc:spChg chg="mod">
          <ac:chgData name="Steven Sommer" userId="2b561aa5-2032-4f46-b312-26a5c3a4dfb4" providerId="ADAL" clId="{90DD499E-12F9-51B9-8221-447749B46A9C}" dt="2026-09-22T02:31:32.136" v="19" actId="34135"/>
          <ac:spMkLst>
            <pc:docMk/>
            <pc:sldMk cId="3467110720" sldId="2553"/>
            <ac:spMk id="2" creationId="{E5DB5196-073D-DD00-919B-3E656110DE46}"/>
          </ac:spMkLst>
        </pc:spChg>
        <pc:spChg chg="mod">
          <ac:chgData name="Steven Sommer" userId="2b561aa5-2032-4f46-b312-26a5c3a4dfb4" providerId="ADAL" clId="{90DD499E-12F9-51B9-8221-447749B46A9C}" dt="2026-09-22T02:31:32.136" v="19" actId="34135"/>
          <ac:spMkLst>
            <pc:docMk/>
            <pc:sldMk cId="3467110720" sldId="2553"/>
            <ac:spMk id="3" creationId="{D36D579B-3494-438E-68FC-7B5E68CC45A8}"/>
          </ac:spMkLst>
        </pc:spChg>
        <pc:spChg chg="mod">
          <ac:chgData name="Steven Sommer" userId="2b561aa5-2032-4f46-b312-26a5c3a4dfb4" providerId="ADAL" clId="{90DD499E-12F9-51B9-8221-447749B46A9C}" dt="2026-09-22T02:31:32.136" v="19" actId="34135"/>
          <ac:spMkLst>
            <pc:docMk/>
            <pc:sldMk cId="3467110720" sldId="2553"/>
            <ac:spMk id="4" creationId="{D10761FD-4EE3-1DCF-644A-81A5567A10A6}"/>
          </ac:spMkLst>
        </pc:spChg>
        <pc:spChg chg="mod">
          <ac:chgData name="Steven Sommer" userId="2b561aa5-2032-4f46-b312-26a5c3a4dfb4" providerId="ADAL" clId="{90DD499E-12F9-51B9-8221-447749B46A9C}" dt="2026-09-22T02:31:32.136" v="19" actId="34135"/>
          <ac:spMkLst>
            <pc:docMk/>
            <pc:sldMk cId="3467110720" sldId="2553"/>
            <ac:spMk id="5" creationId="{17F184DD-BBDA-77E4-F800-A40D55A3CCCC}"/>
          </ac:spMkLst>
        </pc:spChg>
        <pc:spChg chg="mod">
          <ac:chgData name="Steven Sommer" userId="2b561aa5-2032-4f46-b312-26a5c3a4dfb4" providerId="ADAL" clId="{90DD499E-12F9-51B9-8221-447749B46A9C}" dt="2026-09-22T02:31:32.136" v="19" actId="34135"/>
          <ac:spMkLst>
            <pc:docMk/>
            <pc:sldMk cId="3467110720" sldId="2553"/>
            <ac:spMk id="6" creationId="{8F41D405-CBA2-BBB3-A82D-43E782A22993}"/>
          </ac:spMkLst>
        </pc:spChg>
        <pc:spChg chg="mod">
          <ac:chgData name="Steven Sommer" userId="2b561aa5-2032-4f46-b312-26a5c3a4dfb4" providerId="ADAL" clId="{90DD499E-12F9-51B9-8221-447749B46A9C}" dt="2026-09-22T02:31:32.136" v="19" actId="34135"/>
          <ac:spMkLst>
            <pc:docMk/>
            <pc:sldMk cId="3467110720" sldId="2553"/>
            <ac:spMk id="7" creationId="{706D930C-40D7-1441-B5F0-EB5D5E557C1F}"/>
          </ac:spMkLst>
        </pc:spChg>
        <pc:spChg chg="mod">
          <ac:chgData name="Steven Sommer" userId="2b561aa5-2032-4f46-b312-26a5c3a4dfb4" providerId="ADAL" clId="{90DD499E-12F9-51B9-8221-447749B46A9C}" dt="2026-09-22T02:31:32.136" v="19" actId="34135"/>
          <ac:spMkLst>
            <pc:docMk/>
            <pc:sldMk cId="3467110720" sldId="2553"/>
            <ac:spMk id="9" creationId="{CE2E8F0C-E286-1F4B-B60B-18795591F4A0}"/>
          </ac:spMkLst>
        </pc:spChg>
        <pc:spChg chg="mod">
          <ac:chgData name="Steven Sommer" userId="2b561aa5-2032-4f46-b312-26a5c3a4dfb4" providerId="ADAL" clId="{90DD499E-12F9-51B9-8221-447749B46A9C}" dt="2026-09-22T02:31:32.136" v="19" actId="34135"/>
          <ac:spMkLst>
            <pc:docMk/>
            <pc:sldMk cId="3467110720" sldId="2553"/>
            <ac:spMk id="10" creationId="{2407A378-0400-A346-A987-21441E4166FA}"/>
          </ac:spMkLst>
        </pc:spChg>
        <pc:spChg chg="mod">
          <ac:chgData name="Steven Sommer" userId="2b561aa5-2032-4f46-b312-26a5c3a4dfb4" providerId="ADAL" clId="{90DD499E-12F9-51B9-8221-447749B46A9C}" dt="2026-09-22T02:31:32.136" v="19" actId="34135"/>
          <ac:spMkLst>
            <pc:docMk/>
            <pc:sldMk cId="3467110720" sldId="2553"/>
            <ac:spMk id="11" creationId="{51967C15-C56D-8E45-86C5-5D9C0F904237}"/>
          </ac:spMkLst>
        </pc:spChg>
        <pc:spChg chg="mod">
          <ac:chgData name="Steven Sommer" userId="2b561aa5-2032-4f46-b312-26a5c3a4dfb4" providerId="ADAL" clId="{90DD499E-12F9-51B9-8221-447749B46A9C}" dt="2026-09-22T02:31:32.136" v="19" actId="34135"/>
          <ac:spMkLst>
            <pc:docMk/>
            <pc:sldMk cId="3467110720" sldId="2553"/>
            <ac:spMk id="12" creationId="{83890169-913B-5E44-AF07-2A6967C98C36}"/>
          </ac:spMkLst>
        </pc:spChg>
      </pc:sldChg>
      <pc:sldChg chg="modSp mod">
        <pc:chgData name="Steven Sommer" userId="2b561aa5-2032-4f46-b312-26a5c3a4dfb4" providerId="ADAL" clId="{90DD499E-12F9-51B9-8221-447749B46A9C}" dt="2026-09-22T02:31:36.653" v="20" actId="34135"/>
        <pc:sldMkLst>
          <pc:docMk/>
          <pc:sldMk cId="1629222779" sldId="2556"/>
        </pc:sldMkLst>
        <pc:spChg chg="mod">
          <ac:chgData name="Steven Sommer" userId="2b561aa5-2032-4f46-b312-26a5c3a4dfb4" providerId="ADAL" clId="{90DD499E-12F9-51B9-8221-447749B46A9C}" dt="2026-09-22T02:31:36.653" v="20" actId="34135"/>
          <ac:spMkLst>
            <pc:docMk/>
            <pc:sldMk cId="1629222779" sldId="2556"/>
            <ac:spMk id="2" creationId="{00000000-0000-0000-0000-000000000000}"/>
          </ac:spMkLst>
        </pc:spChg>
        <pc:spChg chg="mod">
          <ac:chgData name="Steven Sommer" userId="2b561aa5-2032-4f46-b312-26a5c3a4dfb4" providerId="ADAL" clId="{90DD499E-12F9-51B9-8221-447749B46A9C}" dt="2026-09-22T02:31:36.653" v="20" actId="34135"/>
          <ac:spMkLst>
            <pc:docMk/>
            <pc:sldMk cId="1629222779" sldId="2556"/>
            <ac:spMk id="3" creationId="{00000000-0000-0000-0000-000000000000}"/>
          </ac:spMkLst>
        </pc:spChg>
        <pc:spChg chg="mod">
          <ac:chgData name="Steven Sommer" userId="2b561aa5-2032-4f46-b312-26a5c3a4dfb4" providerId="ADAL" clId="{90DD499E-12F9-51B9-8221-447749B46A9C}" dt="2026-09-22T02:31:36.653" v="20" actId="34135"/>
          <ac:spMkLst>
            <pc:docMk/>
            <pc:sldMk cId="1629222779" sldId="2556"/>
            <ac:spMk id="20" creationId="{056513F9-2722-689A-83A0-709DDF95E1A6}"/>
          </ac:spMkLst>
        </pc:spChg>
        <pc:grpChg chg="mod">
          <ac:chgData name="Steven Sommer" userId="2b561aa5-2032-4f46-b312-26a5c3a4dfb4" providerId="ADAL" clId="{90DD499E-12F9-51B9-8221-447749B46A9C}" dt="2026-09-22T02:31:36.653" v="20" actId="34135"/>
          <ac:grpSpMkLst>
            <pc:docMk/>
            <pc:sldMk cId="1629222779" sldId="2556"/>
            <ac:grpSpMk id="21" creationId="{CC686BB1-6776-0D2B-03AE-743C3720937F}"/>
          </ac:grpSpMkLst>
        </pc:grpChg>
        <pc:picChg chg="mod">
          <ac:chgData name="Steven Sommer" userId="2b561aa5-2032-4f46-b312-26a5c3a4dfb4" providerId="ADAL" clId="{90DD499E-12F9-51B9-8221-447749B46A9C}" dt="2026-09-22T02:31:36.653" v="20" actId="34135"/>
          <ac:picMkLst>
            <pc:docMk/>
            <pc:sldMk cId="1629222779" sldId="2556"/>
            <ac:picMk id="19" creationId="{E95850AC-26A7-6835-CD37-5EC5D73D4387}"/>
          </ac:picMkLst>
        </pc:picChg>
      </pc:sldChg>
      <pc:sldChg chg="modSp mod">
        <pc:chgData name="Steven Sommer" userId="2b561aa5-2032-4f46-b312-26a5c3a4dfb4" providerId="ADAL" clId="{90DD499E-12F9-51B9-8221-447749B46A9C}" dt="2026-09-22T02:31:41.318" v="21" actId="34135"/>
        <pc:sldMkLst>
          <pc:docMk/>
          <pc:sldMk cId="2525231256" sldId="2559"/>
        </pc:sldMkLst>
        <pc:spChg chg="mod">
          <ac:chgData name="Steven Sommer" userId="2b561aa5-2032-4f46-b312-26a5c3a4dfb4" providerId="ADAL" clId="{90DD499E-12F9-51B9-8221-447749B46A9C}" dt="2026-09-22T02:31:41.318" v="21" actId="34135"/>
          <ac:spMkLst>
            <pc:docMk/>
            <pc:sldMk cId="2525231256" sldId="2559"/>
            <ac:spMk id="2" creationId="{00000000-0000-0000-0000-000000000000}"/>
          </ac:spMkLst>
        </pc:spChg>
        <pc:spChg chg="mod">
          <ac:chgData name="Steven Sommer" userId="2b561aa5-2032-4f46-b312-26a5c3a4dfb4" providerId="ADAL" clId="{90DD499E-12F9-51B9-8221-447749B46A9C}" dt="2026-09-22T02:31:41.318" v="21" actId="34135"/>
          <ac:spMkLst>
            <pc:docMk/>
            <pc:sldMk cId="2525231256" sldId="2559"/>
            <ac:spMk id="3" creationId="{00000000-0000-0000-0000-000000000000}"/>
          </ac:spMkLst>
        </pc:spChg>
        <pc:spChg chg="mod">
          <ac:chgData name="Steven Sommer" userId="2b561aa5-2032-4f46-b312-26a5c3a4dfb4" providerId="ADAL" clId="{90DD499E-12F9-51B9-8221-447749B46A9C}" dt="2026-09-22T02:31:41.318" v="21" actId="34135"/>
          <ac:spMkLst>
            <pc:docMk/>
            <pc:sldMk cId="2525231256" sldId="2559"/>
            <ac:spMk id="4" creationId="{00000000-0000-0000-0000-000000000000}"/>
          </ac:spMkLst>
        </pc:spChg>
        <pc:spChg chg="mod">
          <ac:chgData name="Steven Sommer" userId="2b561aa5-2032-4f46-b312-26a5c3a4dfb4" providerId="ADAL" clId="{90DD499E-12F9-51B9-8221-447749B46A9C}" dt="2026-09-22T02:31:41.318" v="21" actId="34135"/>
          <ac:spMkLst>
            <pc:docMk/>
            <pc:sldMk cId="2525231256" sldId="2559"/>
            <ac:spMk id="5" creationId="{00000000-0000-0000-0000-000000000000}"/>
          </ac:spMkLst>
        </pc:spChg>
        <pc:spChg chg="mod">
          <ac:chgData name="Steven Sommer" userId="2b561aa5-2032-4f46-b312-26a5c3a4dfb4" providerId="ADAL" clId="{90DD499E-12F9-51B9-8221-447749B46A9C}" dt="2026-09-22T02:31:41.318" v="21" actId="34135"/>
          <ac:spMkLst>
            <pc:docMk/>
            <pc:sldMk cId="2525231256" sldId="2559"/>
            <ac:spMk id="6" creationId="{00000000-0000-0000-0000-000000000000}"/>
          </ac:spMkLst>
        </pc:spChg>
        <pc:spChg chg="mod">
          <ac:chgData name="Steven Sommer" userId="2b561aa5-2032-4f46-b312-26a5c3a4dfb4" providerId="ADAL" clId="{90DD499E-12F9-51B9-8221-447749B46A9C}" dt="2026-09-22T02:31:41.318" v="21" actId="34135"/>
          <ac:spMkLst>
            <pc:docMk/>
            <pc:sldMk cId="2525231256" sldId="2559"/>
            <ac:spMk id="7" creationId="{00000000-0000-0000-0000-000000000000}"/>
          </ac:spMkLst>
        </pc:spChg>
        <pc:spChg chg="mod">
          <ac:chgData name="Steven Sommer" userId="2b561aa5-2032-4f46-b312-26a5c3a4dfb4" providerId="ADAL" clId="{90DD499E-12F9-51B9-8221-447749B46A9C}" dt="2026-09-22T02:31:41.318" v="21" actId="34135"/>
          <ac:spMkLst>
            <pc:docMk/>
            <pc:sldMk cId="2525231256" sldId="2559"/>
            <ac:spMk id="9" creationId="{00000000-0000-0000-0000-000000000000}"/>
          </ac:spMkLst>
        </pc:spChg>
      </pc:sldChg>
      <pc:sldChg chg="modSp mod">
        <pc:chgData name="Steven Sommer" userId="2b561aa5-2032-4f46-b312-26a5c3a4dfb4" providerId="ADAL" clId="{90DD499E-12F9-51B9-8221-447749B46A9C}" dt="2026-09-22T02:33:00.987" v="34" actId="34135"/>
        <pc:sldMkLst>
          <pc:docMk/>
          <pc:sldMk cId="2811984807" sldId="2575"/>
        </pc:sldMkLst>
        <pc:spChg chg="mod">
          <ac:chgData name="Steven Sommer" userId="2b561aa5-2032-4f46-b312-26a5c3a4dfb4" providerId="ADAL" clId="{90DD499E-12F9-51B9-8221-447749B46A9C}" dt="2026-09-22T02:33:00.987" v="34" actId="34135"/>
          <ac:spMkLst>
            <pc:docMk/>
            <pc:sldMk cId="2811984807" sldId="2575"/>
            <ac:spMk id="11" creationId="{00000000-0000-0000-0000-000000000000}"/>
          </ac:spMkLst>
        </pc:spChg>
        <pc:spChg chg="mod">
          <ac:chgData name="Steven Sommer" userId="2b561aa5-2032-4f46-b312-26a5c3a4dfb4" providerId="ADAL" clId="{90DD499E-12F9-51B9-8221-447749B46A9C}" dt="2026-09-22T02:33:00.987" v="34" actId="34135"/>
          <ac:spMkLst>
            <pc:docMk/>
            <pc:sldMk cId="2811984807" sldId="2575"/>
            <ac:spMk id="16" creationId="{00000000-0000-0000-0000-000000000000}"/>
          </ac:spMkLst>
        </pc:spChg>
        <pc:spChg chg="mod">
          <ac:chgData name="Steven Sommer" userId="2b561aa5-2032-4f46-b312-26a5c3a4dfb4" providerId="ADAL" clId="{90DD499E-12F9-51B9-8221-447749B46A9C}" dt="2026-09-22T02:33:00.987" v="34" actId="34135"/>
          <ac:spMkLst>
            <pc:docMk/>
            <pc:sldMk cId="2811984807" sldId="2575"/>
            <ac:spMk id="17" creationId="{00000000-0000-0000-0000-000000000000}"/>
          </ac:spMkLst>
        </pc:spChg>
        <pc:spChg chg="mod">
          <ac:chgData name="Steven Sommer" userId="2b561aa5-2032-4f46-b312-26a5c3a4dfb4" providerId="ADAL" clId="{90DD499E-12F9-51B9-8221-447749B46A9C}" dt="2026-09-22T02:33:00.987" v="34" actId="34135"/>
          <ac:spMkLst>
            <pc:docMk/>
            <pc:sldMk cId="2811984807" sldId="2575"/>
            <ac:spMk id="19" creationId="{00000000-0000-0000-0000-000000000000}"/>
          </ac:spMkLst>
        </pc:spChg>
        <pc:spChg chg="mod">
          <ac:chgData name="Steven Sommer" userId="2b561aa5-2032-4f46-b312-26a5c3a4dfb4" providerId="ADAL" clId="{90DD499E-12F9-51B9-8221-447749B46A9C}" dt="2026-09-22T02:33:00.987" v="34" actId="34135"/>
          <ac:spMkLst>
            <pc:docMk/>
            <pc:sldMk cId="2811984807" sldId="2575"/>
            <ac:spMk id="20" creationId="{00000000-0000-0000-0000-000000000000}"/>
          </ac:spMkLst>
        </pc:spChg>
        <pc:spChg chg="mod">
          <ac:chgData name="Steven Sommer" userId="2b561aa5-2032-4f46-b312-26a5c3a4dfb4" providerId="ADAL" clId="{90DD499E-12F9-51B9-8221-447749B46A9C}" dt="2026-09-22T02:33:00.987" v="34" actId="34135"/>
          <ac:spMkLst>
            <pc:docMk/>
            <pc:sldMk cId="2811984807" sldId="2575"/>
            <ac:spMk id="22" creationId="{00000000-0000-0000-0000-000000000000}"/>
          </ac:spMkLst>
        </pc:spChg>
        <pc:spChg chg="mod">
          <ac:chgData name="Steven Sommer" userId="2b561aa5-2032-4f46-b312-26a5c3a4dfb4" providerId="ADAL" clId="{90DD499E-12F9-51B9-8221-447749B46A9C}" dt="2026-09-22T02:33:00.987" v="34" actId="34135"/>
          <ac:spMkLst>
            <pc:docMk/>
            <pc:sldMk cId="2811984807" sldId="2575"/>
            <ac:spMk id="23" creationId="{00000000-0000-0000-0000-000000000000}"/>
          </ac:spMkLst>
        </pc:spChg>
        <pc:spChg chg="mod">
          <ac:chgData name="Steven Sommer" userId="2b561aa5-2032-4f46-b312-26a5c3a4dfb4" providerId="ADAL" clId="{90DD499E-12F9-51B9-8221-447749B46A9C}" dt="2026-09-22T02:33:00.987" v="34" actId="34135"/>
          <ac:spMkLst>
            <pc:docMk/>
            <pc:sldMk cId="2811984807" sldId="2575"/>
            <ac:spMk id="24" creationId="{00000000-0000-0000-0000-000000000000}"/>
          </ac:spMkLst>
        </pc:spChg>
        <pc:spChg chg="mod">
          <ac:chgData name="Steven Sommer" userId="2b561aa5-2032-4f46-b312-26a5c3a4dfb4" providerId="ADAL" clId="{90DD499E-12F9-51B9-8221-447749B46A9C}" dt="2026-09-22T02:33:00.987" v="34" actId="34135"/>
          <ac:spMkLst>
            <pc:docMk/>
            <pc:sldMk cId="2811984807" sldId="2575"/>
            <ac:spMk id="25" creationId="{00000000-0000-0000-0000-000000000000}"/>
          </ac:spMkLst>
        </pc:spChg>
        <pc:spChg chg="mod">
          <ac:chgData name="Steven Sommer" userId="2b561aa5-2032-4f46-b312-26a5c3a4dfb4" providerId="ADAL" clId="{90DD499E-12F9-51B9-8221-447749B46A9C}" dt="2026-09-22T02:33:00.987" v="34" actId="34135"/>
          <ac:spMkLst>
            <pc:docMk/>
            <pc:sldMk cId="2811984807" sldId="2575"/>
            <ac:spMk id="29" creationId="{00000000-0000-0000-0000-000000000000}"/>
          </ac:spMkLst>
        </pc:spChg>
      </pc:sldChg>
      <pc:sldChg chg="modSp mod">
        <pc:chgData name="Steven Sommer" userId="2b561aa5-2032-4f46-b312-26a5c3a4dfb4" providerId="ADAL" clId="{90DD499E-12F9-51B9-8221-447749B46A9C}" dt="2026-09-22T02:32:00.036" v="25" actId="34135"/>
        <pc:sldMkLst>
          <pc:docMk/>
          <pc:sldMk cId="2541738640" sldId="2576"/>
        </pc:sldMkLst>
        <pc:spChg chg="mod">
          <ac:chgData name="Steven Sommer" userId="2b561aa5-2032-4f46-b312-26a5c3a4dfb4" providerId="ADAL" clId="{90DD499E-12F9-51B9-8221-447749B46A9C}" dt="2026-09-22T02:32:00.036" v="25" actId="34135"/>
          <ac:spMkLst>
            <pc:docMk/>
            <pc:sldMk cId="2541738640" sldId="2576"/>
            <ac:spMk id="3" creationId="{091D68E5-71D5-C489-C765-7B3AE507F610}"/>
          </ac:spMkLst>
        </pc:spChg>
        <pc:spChg chg="mod">
          <ac:chgData name="Steven Sommer" userId="2b561aa5-2032-4f46-b312-26a5c3a4dfb4" providerId="ADAL" clId="{90DD499E-12F9-51B9-8221-447749B46A9C}" dt="2026-09-22T02:32:00.036" v="25" actId="34135"/>
          <ac:spMkLst>
            <pc:docMk/>
            <pc:sldMk cId="2541738640" sldId="2576"/>
            <ac:spMk id="202" creationId="{00000000-0000-0000-0000-000000000000}"/>
          </ac:spMkLst>
        </pc:spChg>
        <pc:spChg chg="mod">
          <ac:chgData name="Steven Sommer" userId="2b561aa5-2032-4f46-b312-26a5c3a4dfb4" providerId="ADAL" clId="{90DD499E-12F9-51B9-8221-447749B46A9C}" dt="2026-09-22T02:32:00.036" v="25" actId="34135"/>
          <ac:spMkLst>
            <pc:docMk/>
            <pc:sldMk cId="2541738640" sldId="2576"/>
            <ac:spMk id="204" creationId="{00000000-0000-0000-0000-000000000000}"/>
          </ac:spMkLst>
        </pc:spChg>
        <pc:spChg chg="mod">
          <ac:chgData name="Steven Sommer" userId="2b561aa5-2032-4f46-b312-26a5c3a4dfb4" providerId="ADAL" clId="{90DD499E-12F9-51B9-8221-447749B46A9C}" dt="2026-09-22T02:32:00.036" v="25" actId="34135"/>
          <ac:spMkLst>
            <pc:docMk/>
            <pc:sldMk cId="2541738640" sldId="2576"/>
            <ac:spMk id="216" creationId="{00000000-0000-0000-0000-000000000000}"/>
          </ac:spMkLst>
        </pc:spChg>
        <pc:spChg chg="mod">
          <ac:chgData name="Steven Sommer" userId="2b561aa5-2032-4f46-b312-26a5c3a4dfb4" providerId="ADAL" clId="{90DD499E-12F9-51B9-8221-447749B46A9C}" dt="2026-09-22T02:32:00.036" v="25" actId="34135"/>
          <ac:spMkLst>
            <pc:docMk/>
            <pc:sldMk cId="2541738640" sldId="2576"/>
            <ac:spMk id="219" creationId="{00000000-0000-0000-0000-000000000000}"/>
          </ac:spMkLst>
        </pc:spChg>
        <pc:spChg chg="mod">
          <ac:chgData name="Steven Sommer" userId="2b561aa5-2032-4f46-b312-26a5c3a4dfb4" providerId="ADAL" clId="{90DD499E-12F9-51B9-8221-447749B46A9C}" dt="2026-09-22T02:32:00.036" v="25" actId="34135"/>
          <ac:spMkLst>
            <pc:docMk/>
            <pc:sldMk cId="2541738640" sldId="2576"/>
            <ac:spMk id="229" creationId="{00000000-0000-0000-0000-000000000000}"/>
          </ac:spMkLst>
        </pc:spChg>
        <pc:spChg chg="mod">
          <ac:chgData name="Steven Sommer" userId="2b561aa5-2032-4f46-b312-26a5c3a4dfb4" providerId="ADAL" clId="{90DD499E-12F9-51B9-8221-447749B46A9C}" dt="2026-09-22T02:32:00.036" v="25" actId="34135"/>
          <ac:spMkLst>
            <pc:docMk/>
            <pc:sldMk cId="2541738640" sldId="2576"/>
            <ac:spMk id="233" creationId="{00000000-0000-0000-0000-000000000000}"/>
          </ac:spMkLst>
        </pc:spChg>
        <pc:spChg chg="mod">
          <ac:chgData name="Steven Sommer" userId="2b561aa5-2032-4f46-b312-26a5c3a4dfb4" providerId="ADAL" clId="{90DD499E-12F9-51B9-8221-447749B46A9C}" dt="2026-09-22T02:32:00.036" v="25" actId="34135"/>
          <ac:spMkLst>
            <pc:docMk/>
            <pc:sldMk cId="2541738640" sldId="2576"/>
            <ac:spMk id="237" creationId="{00000000-0000-0000-0000-000000000000}"/>
          </ac:spMkLst>
        </pc:spChg>
        <pc:spChg chg="mod">
          <ac:chgData name="Steven Sommer" userId="2b561aa5-2032-4f46-b312-26a5c3a4dfb4" providerId="ADAL" clId="{90DD499E-12F9-51B9-8221-447749B46A9C}" dt="2026-09-22T02:32:00.036" v="25" actId="34135"/>
          <ac:spMkLst>
            <pc:docMk/>
            <pc:sldMk cId="2541738640" sldId="2576"/>
            <ac:spMk id="238" creationId="{00000000-0000-0000-0000-000000000000}"/>
          </ac:spMkLst>
        </pc:spChg>
        <pc:spChg chg="mod">
          <ac:chgData name="Steven Sommer" userId="2b561aa5-2032-4f46-b312-26a5c3a4dfb4" providerId="ADAL" clId="{90DD499E-12F9-51B9-8221-447749B46A9C}" dt="2026-09-22T02:32:00.036" v="25" actId="34135"/>
          <ac:spMkLst>
            <pc:docMk/>
            <pc:sldMk cId="2541738640" sldId="2576"/>
            <ac:spMk id="242" creationId="{00000000-0000-0000-0000-000000000000}"/>
          </ac:spMkLst>
        </pc:spChg>
      </pc:sldChg>
      <pc:sldChg chg="modSp mod modNotesTx">
        <pc:chgData name="Steven Sommer" userId="2b561aa5-2032-4f46-b312-26a5c3a4dfb4" providerId="ADAL" clId="{90DD499E-12F9-51B9-8221-447749B46A9C}" dt="2026-09-22T08:40:06.337" v="152" actId="20577"/>
        <pc:sldMkLst>
          <pc:docMk/>
          <pc:sldMk cId="1934518466" sldId="2577"/>
        </pc:sldMkLst>
        <pc:spChg chg="mod">
          <ac:chgData name="Steven Sommer" userId="2b561aa5-2032-4f46-b312-26a5c3a4dfb4" providerId="ADAL" clId="{90DD499E-12F9-51B9-8221-447749B46A9C}" dt="2026-09-22T02:31:50.784" v="23" actId="34135"/>
          <ac:spMkLst>
            <pc:docMk/>
            <pc:sldMk cId="1934518466" sldId="2577"/>
            <ac:spMk id="5" creationId="{00000000-0000-0000-0000-000000000000}"/>
          </ac:spMkLst>
        </pc:spChg>
        <pc:spChg chg="mod">
          <ac:chgData name="Steven Sommer" userId="2b561aa5-2032-4f46-b312-26a5c3a4dfb4" providerId="ADAL" clId="{90DD499E-12F9-51B9-8221-447749B46A9C}" dt="2026-09-22T02:31:50.784" v="23" actId="34135"/>
          <ac:spMkLst>
            <pc:docMk/>
            <pc:sldMk cId="1934518466" sldId="2577"/>
            <ac:spMk id="13" creationId="{00000000-0000-0000-0000-000000000000}"/>
          </ac:spMkLst>
        </pc:spChg>
        <pc:spChg chg="mod">
          <ac:chgData name="Steven Sommer" userId="2b561aa5-2032-4f46-b312-26a5c3a4dfb4" providerId="ADAL" clId="{90DD499E-12F9-51B9-8221-447749B46A9C}" dt="2026-09-22T02:31:50.784" v="23" actId="34135"/>
          <ac:spMkLst>
            <pc:docMk/>
            <pc:sldMk cId="1934518466" sldId="2577"/>
            <ac:spMk id="17" creationId="{00000000-0000-0000-0000-000000000000}"/>
          </ac:spMkLst>
        </pc:spChg>
        <pc:spChg chg="mod">
          <ac:chgData name="Steven Sommer" userId="2b561aa5-2032-4f46-b312-26a5c3a4dfb4" providerId="ADAL" clId="{90DD499E-12F9-51B9-8221-447749B46A9C}" dt="2026-09-22T02:31:50.784" v="23" actId="34135"/>
          <ac:spMkLst>
            <pc:docMk/>
            <pc:sldMk cId="1934518466" sldId="2577"/>
            <ac:spMk id="23" creationId="{00000000-0000-0000-0000-000000000000}"/>
          </ac:spMkLst>
        </pc:spChg>
        <pc:spChg chg="mod">
          <ac:chgData name="Steven Sommer" userId="2b561aa5-2032-4f46-b312-26a5c3a4dfb4" providerId="ADAL" clId="{90DD499E-12F9-51B9-8221-447749B46A9C}" dt="2026-09-22T02:31:50.784" v="23" actId="34135"/>
          <ac:spMkLst>
            <pc:docMk/>
            <pc:sldMk cId="1934518466" sldId="2577"/>
            <ac:spMk id="30" creationId="{CEE39A03-A940-AC95-A4F1-D4EC1343E60C}"/>
          </ac:spMkLst>
        </pc:spChg>
        <pc:spChg chg="mod">
          <ac:chgData name="Steven Sommer" userId="2b561aa5-2032-4f46-b312-26a5c3a4dfb4" providerId="ADAL" clId="{90DD499E-12F9-51B9-8221-447749B46A9C}" dt="2026-09-22T02:31:50.784" v="23" actId="34135"/>
          <ac:spMkLst>
            <pc:docMk/>
            <pc:sldMk cId="1934518466" sldId="2577"/>
            <ac:spMk id="33" creationId="{C6314DA8-581D-AE0E-56D3-565CFD222EC8}"/>
          </ac:spMkLst>
        </pc:spChg>
        <pc:spChg chg="mod">
          <ac:chgData name="Steven Sommer" userId="2b561aa5-2032-4f46-b312-26a5c3a4dfb4" providerId="ADAL" clId="{90DD499E-12F9-51B9-8221-447749B46A9C}" dt="2026-09-22T02:31:50.784" v="23" actId="34135"/>
          <ac:spMkLst>
            <pc:docMk/>
            <pc:sldMk cId="1934518466" sldId="2577"/>
            <ac:spMk id="34" creationId="{C7AD19DE-CEA0-B633-76A1-DF43276102DA}"/>
          </ac:spMkLst>
        </pc:spChg>
        <pc:spChg chg="mod">
          <ac:chgData name="Steven Sommer" userId="2b561aa5-2032-4f46-b312-26a5c3a4dfb4" providerId="ADAL" clId="{90DD499E-12F9-51B9-8221-447749B46A9C}" dt="2026-09-22T02:31:50.784" v="23" actId="34135"/>
          <ac:spMkLst>
            <pc:docMk/>
            <pc:sldMk cId="1934518466" sldId="2577"/>
            <ac:spMk id="35" creationId="{7964123D-B533-91B0-8AE8-F178B577F5ED}"/>
          </ac:spMkLst>
        </pc:spChg>
        <pc:spChg chg="mod">
          <ac:chgData name="Steven Sommer" userId="2b561aa5-2032-4f46-b312-26a5c3a4dfb4" providerId="ADAL" clId="{90DD499E-12F9-51B9-8221-447749B46A9C}" dt="2026-09-22T02:31:50.784" v="23" actId="34135"/>
          <ac:spMkLst>
            <pc:docMk/>
            <pc:sldMk cId="1934518466" sldId="2577"/>
            <ac:spMk id="36" creationId="{322C5578-B98C-2EA9-0CFC-9BC0A4BC8E21}"/>
          </ac:spMkLst>
        </pc:spChg>
        <pc:spChg chg="mod">
          <ac:chgData name="Steven Sommer" userId="2b561aa5-2032-4f46-b312-26a5c3a4dfb4" providerId="ADAL" clId="{90DD499E-12F9-51B9-8221-447749B46A9C}" dt="2026-09-22T02:31:50.784" v="23" actId="34135"/>
          <ac:spMkLst>
            <pc:docMk/>
            <pc:sldMk cId="1934518466" sldId="2577"/>
            <ac:spMk id="37" creationId="{25AF458E-7BA4-7C92-88A0-1C4DBCC6B993}"/>
          </ac:spMkLst>
        </pc:spChg>
      </pc:sldChg>
      <pc:sldChg chg="modSp mod">
        <pc:chgData name="Steven Sommer" userId="2b561aa5-2032-4f46-b312-26a5c3a4dfb4" providerId="ADAL" clId="{90DD499E-12F9-51B9-8221-447749B46A9C}" dt="2026-09-22T02:32:09.906" v="29" actId="34135"/>
        <pc:sldMkLst>
          <pc:docMk/>
          <pc:sldMk cId="1934518466" sldId="2578"/>
        </pc:sldMkLst>
        <pc:spChg chg="mod">
          <ac:chgData name="Steven Sommer" userId="2b561aa5-2032-4f46-b312-26a5c3a4dfb4" providerId="ADAL" clId="{90DD499E-12F9-51B9-8221-447749B46A9C}" dt="2026-09-22T02:32:09.906" v="29" actId="34135"/>
          <ac:spMkLst>
            <pc:docMk/>
            <pc:sldMk cId="1934518466" sldId="2578"/>
            <ac:spMk id="101" creationId="{00000000-0000-0000-0000-000000000000}"/>
          </ac:spMkLst>
        </pc:spChg>
        <pc:spChg chg="mod">
          <ac:chgData name="Steven Sommer" userId="2b561aa5-2032-4f46-b312-26a5c3a4dfb4" providerId="ADAL" clId="{90DD499E-12F9-51B9-8221-447749B46A9C}" dt="2026-09-22T02:32:09.906" v="29" actId="34135"/>
          <ac:spMkLst>
            <pc:docMk/>
            <pc:sldMk cId="1934518466" sldId="2578"/>
            <ac:spMk id="102" creationId="{00000000-0000-0000-0000-000000000000}"/>
          </ac:spMkLst>
        </pc:spChg>
        <pc:spChg chg="mod">
          <ac:chgData name="Steven Sommer" userId="2b561aa5-2032-4f46-b312-26a5c3a4dfb4" providerId="ADAL" clId="{90DD499E-12F9-51B9-8221-447749B46A9C}" dt="2026-09-22T02:32:09.906" v="29" actId="34135"/>
          <ac:spMkLst>
            <pc:docMk/>
            <pc:sldMk cId="1934518466" sldId="2578"/>
            <ac:spMk id="104" creationId="{00000000-0000-0000-0000-000000000000}"/>
          </ac:spMkLst>
        </pc:spChg>
        <pc:spChg chg="mod">
          <ac:chgData name="Steven Sommer" userId="2b561aa5-2032-4f46-b312-26a5c3a4dfb4" providerId="ADAL" clId="{90DD499E-12F9-51B9-8221-447749B46A9C}" dt="2026-09-22T02:32:09.906" v="29" actId="34135"/>
          <ac:spMkLst>
            <pc:docMk/>
            <pc:sldMk cId="1934518466" sldId="2578"/>
            <ac:spMk id="106" creationId="{00000000-0000-0000-0000-000000000000}"/>
          </ac:spMkLst>
        </pc:spChg>
        <pc:spChg chg="mod">
          <ac:chgData name="Steven Sommer" userId="2b561aa5-2032-4f46-b312-26a5c3a4dfb4" providerId="ADAL" clId="{90DD499E-12F9-51B9-8221-447749B46A9C}" dt="2026-09-22T02:32:09.906" v="29" actId="34135"/>
          <ac:spMkLst>
            <pc:docMk/>
            <pc:sldMk cId="1934518466" sldId="2578"/>
            <ac:spMk id="107" creationId="{00000000-0000-0000-0000-000000000000}"/>
          </ac:spMkLst>
        </pc:spChg>
        <pc:spChg chg="mod">
          <ac:chgData name="Steven Sommer" userId="2b561aa5-2032-4f46-b312-26a5c3a4dfb4" providerId="ADAL" clId="{90DD499E-12F9-51B9-8221-447749B46A9C}" dt="2026-09-22T02:32:09.906" v="29" actId="34135"/>
          <ac:spMkLst>
            <pc:docMk/>
            <pc:sldMk cId="1934518466" sldId="2578"/>
            <ac:spMk id="113" creationId="{00000000-0000-0000-0000-000000000000}"/>
          </ac:spMkLst>
        </pc:spChg>
        <pc:spChg chg="mod">
          <ac:chgData name="Steven Sommer" userId="2b561aa5-2032-4f46-b312-26a5c3a4dfb4" providerId="ADAL" clId="{90DD499E-12F9-51B9-8221-447749B46A9C}" dt="2026-09-22T02:32:09.906" v="29" actId="34135"/>
          <ac:spMkLst>
            <pc:docMk/>
            <pc:sldMk cId="1934518466" sldId="2578"/>
            <ac:spMk id="114" creationId="{00000000-0000-0000-0000-000000000000}"/>
          </ac:spMkLst>
        </pc:spChg>
        <pc:spChg chg="mod">
          <ac:chgData name="Steven Sommer" userId="2b561aa5-2032-4f46-b312-26a5c3a4dfb4" providerId="ADAL" clId="{90DD499E-12F9-51B9-8221-447749B46A9C}" dt="2026-09-22T02:32:09.906" v="29" actId="34135"/>
          <ac:spMkLst>
            <pc:docMk/>
            <pc:sldMk cId="1934518466" sldId="2578"/>
            <ac:spMk id="115" creationId="{00000000-0000-0000-0000-000000000000}"/>
          </ac:spMkLst>
        </pc:spChg>
        <pc:spChg chg="mod">
          <ac:chgData name="Steven Sommer" userId="2b561aa5-2032-4f46-b312-26a5c3a4dfb4" providerId="ADAL" clId="{90DD499E-12F9-51B9-8221-447749B46A9C}" dt="2026-09-22T02:32:09.906" v="29" actId="34135"/>
          <ac:spMkLst>
            <pc:docMk/>
            <pc:sldMk cId="1934518466" sldId="2578"/>
            <ac:spMk id="118" creationId="{00000000-0000-0000-0000-000000000000}"/>
          </ac:spMkLst>
        </pc:spChg>
        <pc:spChg chg="mod">
          <ac:chgData name="Steven Sommer" userId="2b561aa5-2032-4f46-b312-26a5c3a4dfb4" providerId="ADAL" clId="{90DD499E-12F9-51B9-8221-447749B46A9C}" dt="2026-09-22T02:32:09.906" v="29" actId="34135"/>
          <ac:spMkLst>
            <pc:docMk/>
            <pc:sldMk cId="1934518466" sldId="2578"/>
            <ac:spMk id="120" creationId="{00000000-0000-0000-0000-000000000000}"/>
          </ac:spMkLst>
        </pc:spChg>
      </pc:sldChg>
      <pc:sldChg chg="modSp mod">
        <pc:chgData name="Steven Sommer" userId="2b561aa5-2032-4f46-b312-26a5c3a4dfb4" providerId="ADAL" clId="{90DD499E-12F9-51B9-8221-447749B46A9C}" dt="2026-09-22T02:32:17.855" v="31" actId="34135"/>
        <pc:sldMkLst>
          <pc:docMk/>
          <pc:sldMk cId="1934518466" sldId="2579"/>
        </pc:sldMkLst>
        <pc:spChg chg="mod">
          <ac:chgData name="Steven Sommer" userId="2b561aa5-2032-4f46-b312-26a5c3a4dfb4" providerId="ADAL" clId="{90DD499E-12F9-51B9-8221-447749B46A9C}" dt="2026-09-22T02:32:17.855" v="31" actId="34135"/>
          <ac:spMkLst>
            <pc:docMk/>
            <pc:sldMk cId="1934518466" sldId="2579"/>
            <ac:spMk id="25" creationId="{865CEE76-522B-208C-4C00-C56BF8A195E9}"/>
          </ac:spMkLst>
        </pc:spChg>
        <pc:spChg chg="mod">
          <ac:chgData name="Steven Sommer" userId="2b561aa5-2032-4f46-b312-26a5c3a4dfb4" providerId="ADAL" clId="{90DD499E-12F9-51B9-8221-447749B46A9C}" dt="2026-09-22T02:32:17.855" v="31" actId="34135"/>
          <ac:spMkLst>
            <pc:docMk/>
            <pc:sldMk cId="1934518466" sldId="2579"/>
            <ac:spMk id="123" creationId="{00000000-0000-0000-0000-000000000000}"/>
          </ac:spMkLst>
        </pc:spChg>
        <pc:spChg chg="mod">
          <ac:chgData name="Steven Sommer" userId="2b561aa5-2032-4f46-b312-26a5c3a4dfb4" providerId="ADAL" clId="{90DD499E-12F9-51B9-8221-447749B46A9C}" dt="2026-09-22T02:32:17.855" v="31" actId="34135"/>
          <ac:spMkLst>
            <pc:docMk/>
            <pc:sldMk cId="1934518466" sldId="2579"/>
            <ac:spMk id="124" creationId="{00000000-0000-0000-0000-000000000000}"/>
          </ac:spMkLst>
        </pc:spChg>
        <pc:spChg chg="mod">
          <ac:chgData name="Steven Sommer" userId="2b561aa5-2032-4f46-b312-26a5c3a4dfb4" providerId="ADAL" clId="{90DD499E-12F9-51B9-8221-447749B46A9C}" dt="2026-09-22T02:32:17.855" v="31" actId="34135"/>
          <ac:spMkLst>
            <pc:docMk/>
            <pc:sldMk cId="1934518466" sldId="2579"/>
            <ac:spMk id="126" creationId="{00000000-0000-0000-0000-000000000000}"/>
          </ac:spMkLst>
        </pc:spChg>
        <pc:spChg chg="mod">
          <ac:chgData name="Steven Sommer" userId="2b561aa5-2032-4f46-b312-26a5c3a4dfb4" providerId="ADAL" clId="{90DD499E-12F9-51B9-8221-447749B46A9C}" dt="2026-09-22T02:32:17.855" v="31" actId="34135"/>
          <ac:spMkLst>
            <pc:docMk/>
            <pc:sldMk cId="1934518466" sldId="2579"/>
            <ac:spMk id="127" creationId="{00000000-0000-0000-0000-000000000000}"/>
          </ac:spMkLst>
        </pc:spChg>
        <pc:spChg chg="mod">
          <ac:chgData name="Steven Sommer" userId="2b561aa5-2032-4f46-b312-26a5c3a4dfb4" providerId="ADAL" clId="{90DD499E-12F9-51B9-8221-447749B46A9C}" dt="2026-09-22T02:32:17.855" v="31" actId="34135"/>
          <ac:spMkLst>
            <pc:docMk/>
            <pc:sldMk cId="1934518466" sldId="2579"/>
            <ac:spMk id="131" creationId="{00000000-0000-0000-0000-000000000000}"/>
          </ac:spMkLst>
        </pc:spChg>
        <pc:spChg chg="mod">
          <ac:chgData name="Steven Sommer" userId="2b561aa5-2032-4f46-b312-26a5c3a4dfb4" providerId="ADAL" clId="{90DD499E-12F9-51B9-8221-447749B46A9C}" dt="2026-09-22T02:32:17.855" v="31" actId="34135"/>
          <ac:spMkLst>
            <pc:docMk/>
            <pc:sldMk cId="1934518466" sldId="2579"/>
            <ac:spMk id="132" creationId="{00000000-0000-0000-0000-000000000000}"/>
          </ac:spMkLst>
        </pc:spChg>
        <pc:spChg chg="mod">
          <ac:chgData name="Steven Sommer" userId="2b561aa5-2032-4f46-b312-26a5c3a4dfb4" providerId="ADAL" clId="{90DD499E-12F9-51B9-8221-447749B46A9C}" dt="2026-09-22T02:32:17.855" v="31" actId="34135"/>
          <ac:spMkLst>
            <pc:docMk/>
            <pc:sldMk cId="1934518466" sldId="2579"/>
            <ac:spMk id="133" creationId="{00000000-0000-0000-0000-000000000000}"/>
          </ac:spMkLst>
        </pc:spChg>
        <pc:spChg chg="mod">
          <ac:chgData name="Steven Sommer" userId="2b561aa5-2032-4f46-b312-26a5c3a4dfb4" providerId="ADAL" clId="{90DD499E-12F9-51B9-8221-447749B46A9C}" dt="2026-09-22T02:32:17.855" v="31" actId="34135"/>
          <ac:spMkLst>
            <pc:docMk/>
            <pc:sldMk cId="1934518466" sldId="2579"/>
            <ac:spMk id="138" creationId="{00000000-0000-0000-0000-000000000000}"/>
          </ac:spMkLst>
        </pc:spChg>
        <pc:spChg chg="mod">
          <ac:chgData name="Steven Sommer" userId="2b561aa5-2032-4f46-b312-26a5c3a4dfb4" providerId="ADAL" clId="{90DD499E-12F9-51B9-8221-447749B46A9C}" dt="2026-09-22T02:32:17.855" v="31" actId="34135"/>
          <ac:spMkLst>
            <pc:docMk/>
            <pc:sldMk cId="1934518466" sldId="2579"/>
            <ac:spMk id="142" creationId="{00000000-0000-0000-0000-000000000000}"/>
          </ac:spMkLst>
        </pc:spChg>
      </pc:sldChg>
      <pc:sldChg chg="modSp mod">
        <pc:chgData name="Steven Sommer" userId="2b561aa5-2032-4f46-b312-26a5c3a4dfb4" providerId="ADAL" clId="{90DD499E-12F9-51B9-8221-447749B46A9C}" dt="2026-09-22T02:32:27.002" v="33" actId="34135"/>
        <pc:sldMkLst>
          <pc:docMk/>
          <pc:sldMk cId="1934518466" sldId="2580"/>
        </pc:sldMkLst>
        <pc:spChg chg="mod">
          <ac:chgData name="Steven Sommer" userId="2b561aa5-2032-4f46-b312-26a5c3a4dfb4" providerId="ADAL" clId="{90DD499E-12F9-51B9-8221-447749B46A9C}" dt="2026-09-22T02:32:27.002" v="33" actId="34135"/>
          <ac:spMkLst>
            <pc:docMk/>
            <pc:sldMk cId="1934518466" sldId="2580"/>
            <ac:spMk id="25" creationId="{865CEE76-522B-208C-4C00-C56BF8A195E9}"/>
          </ac:spMkLst>
        </pc:spChg>
        <pc:spChg chg="mod">
          <ac:chgData name="Steven Sommer" userId="2b561aa5-2032-4f46-b312-26a5c3a4dfb4" providerId="ADAL" clId="{90DD499E-12F9-51B9-8221-447749B46A9C}" dt="2026-09-22T02:32:27.002" v="33" actId="34135"/>
          <ac:spMkLst>
            <pc:docMk/>
            <pc:sldMk cId="1934518466" sldId="2580"/>
            <ac:spMk id="143" creationId="{00000000-0000-0000-0000-000000000000}"/>
          </ac:spMkLst>
        </pc:spChg>
        <pc:spChg chg="mod">
          <ac:chgData name="Steven Sommer" userId="2b561aa5-2032-4f46-b312-26a5c3a4dfb4" providerId="ADAL" clId="{90DD499E-12F9-51B9-8221-447749B46A9C}" dt="2026-09-22T02:32:27.002" v="33" actId="34135"/>
          <ac:spMkLst>
            <pc:docMk/>
            <pc:sldMk cId="1934518466" sldId="2580"/>
            <ac:spMk id="144" creationId="{00000000-0000-0000-0000-000000000000}"/>
          </ac:spMkLst>
        </pc:spChg>
        <pc:spChg chg="mod">
          <ac:chgData name="Steven Sommer" userId="2b561aa5-2032-4f46-b312-26a5c3a4dfb4" providerId="ADAL" clId="{90DD499E-12F9-51B9-8221-447749B46A9C}" dt="2026-09-22T02:32:27.002" v="33" actId="34135"/>
          <ac:spMkLst>
            <pc:docMk/>
            <pc:sldMk cId="1934518466" sldId="2580"/>
            <ac:spMk id="146" creationId="{00000000-0000-0000-0000-000000000000}"/>
          </ac:spMkLst>
        </pc:spChg>
        <pc:spChg chg="mod">
          <ac:chgData name="Steven Sommer" userId="2b561aa5-2032-4f46-b312-26a5c3a4dfb4" providerId="ADAL" clId="{90DD499E-12F9-51B9-8221-447749B46A9C}" dt="2026-09-22T02:32:27.002" v="33" actId="34135"/>
          <ac:spMkLst>
            <pc:docMk/>
            <pc:sldMk cId="1934518466" sldId="2580"/>
            <ac:spMk id="149" creationId="{00000000-0000-0000-0000-000000000000}"/>
          </ac:spMkLst>
        </pc:spChg>
        <pc:spChg chg="mod">
          <ac:chgData name="Steven Sommer" userId="2b561aa5-2032-4f46-b312-26a5c3a4dfb4" providerId="ADAL" clId="{90DD499E-12F9-51B9-8221-447749B46A9C}" dt="2026-09-22T02:32:27.002" v="33" actId="34135"/>
          <ac:spMkLst>
            <pc:docMk/>
            <pc:sldMk cId="1934518466" sldId="2580"/>
            <ac:spMk id="151" creationId="{00000000-0000-0000-0000-000000000000}"/>
          </ac:spMkLst>
        </pc:spChg>
        <pc:spChg chg="mod">
          <ac:chgData name="Steven Sommer" userId="2b561aa5-2032-4f46-b312-26a5c3a4dfb4" providerId="ADAL" clId="{90DD499E-12F9-51B9-8221-447749B46A9C}" dt="2026-09-22T02:32:27.002" v="33" actId="34135"/>
          <ac:spMkLst>
            <pc:docMk/>
            <pc:sldMk cId="1934518466" sldId="2580"/>
            <ac:spMk id="152" creationId="{00000000-0000-0000-0000-000000000000}"/>
          </ac:spMkLst>
        </pc:spChg>
        <pc:spChg chg="mod">
          <ac:chgData name="Steven Sommer" userId="2b561aa5-2032-4f46-b312-26a5c3a4dfb4" providerId="ADAL" clId="{90DD499E-12F9-51B9-8221-447749B46A9C}" dt="2026-09-22T02:32:27.002" v="33" actId="34135"/>
          <ac:spMkLst>
            <pc:docMk/>
            <pc:sldMk cId="1934518466" sldId="2580"/>
            <ac:spMk id="154" creationId="{00000000-0000-0000-0000-000000000000}"/>
          </ac:spMkLst>
        </pc:spChg>
        <pc:spChg chg="mod">
          <ac:chgData name="Steven Sommer" userId="2b561aa5-2032-4f46-b312-26a5c3a4dfb4" providerId="ADAL" clId="{90DD499E-12F9-51B9-8221-447749B46A9C}" dt="2026-09-22T02:32:27.002" v="33" actId="34135"/>
          <ac:spMkLst>
            <pc:docMk/>
            <pc:sldMk cId="1934518466" sldId="2580"/>
            <ac:spMk id="161" creationId="{00000000-0000-0000-0000-000000000000}"/>
          </ac:spMkLst>
        </pc:spChg>
        <pc:spChg chg="mod">
          <ac:chgData name="Steven Sommer" userId="2b561aa5-2032-4f46-b312-26a5c3a4dfb4" providerId="ADAL" clId="{90DD499E-12F9-51B9-8221-447749B46A9C}" dt="2026-09-22T02:32:27.002" v="33" actId="34135"/>
          <ac:spMkLst>
            <pc:docMk/>
            <pc:sldMk cId="1934518466" sldId="2580"/>
            <ac:spMk id="162" creationId="{00000000-0000-0000-0000-000000000000}"/>
          </ac:spMkLst>
        </pc:spChg>
      </pc:sldChg>
      <pc:sldChg chg="modSp mod">
        <pc:chgData name="Steven Sommer" userId="2b561aa5-2032-4f46-b312-26a5c3a4dfb4" providerId="ADAL" clId="{90DD499E-12F9-51B9-8221-447749B46A9C}" dt="2026-09-22T02:31:54.368" v="24" actId="34135"/>
        <pc:sldMkLst>
          <pc:docMk/>
          <pc:sldMk cId="1615233869" sldId="2581"/>
        </pc:sldMkLst>
        <pc:spChg chg="mod">
          <ac:chgData name="Steven Sommer" userId="2b561aa5-2032-4f46-b312-26a5c3a4dfb4" providerId="ADAL" clId="{90DD499E-12F9-51B9-8221-447749B46A9C}" dt="2026-09-22T02:31:54.368" v="24" actId="34135"/>
          <ac:spMkLst>
            <pc:docMk/>
            <pc:sldMk cId="1615233869" sldId="2581"/>
            <ac:spMk id="2" creationId="{EED434F5-D624-0E6B-D497-6F8E9F831A40}"/>
          </ac:spMkLst>
        </pc:spChg>
        <pc:spChg chg="mod">
          <ac:chgData name="Steven Sommer" userId="2b561aa5-2032-4f46-b312-26a5c3a4dfb4" providerId="ADAL" clId="{90DD499E-12F9-51B9-8221-447749B46A9C}" dt="2026-09-22T02:31:54.368" v="24" actId="34135"/>
          <ac:spMkLst>
            <pc:docMk/>
            <pc:sldMk cId="1615233869" sldId="2581"/>
            <ac:spMk id="4" creationId="{ED448682-7BE3-FCAC-DE0C-D60A0D5110DA}"/>
          </ac:spMkLst>
        </pc:spChg>
        <pc:spChg chg="mod">
          <ac:chgData name="Steven Sommer" userId="2b561aa5-2032-4f46-b312-26a5c3a4dfb4" providerId="ADAL" clId="{90DD499E-12F9-51B9-8221-447749B46A9C}" dt="2026-09-22T02:31:54.368" v="24" actId="34135"/>
          <ac:spMkLst>
            <pc:docMk/>
            <pc:sldMk cId="1615233869" sldId="2581"/>
            <ac:spMk id="12" creationId="{00000000-0000-0000-0000-000000000000}"/>
          </ac:spMkLst>
        </pc:spChg>
        <pc:spChg chg="mod">
          <ac:chgData name="Steven Sommer" userId="2b561aa5-2032-4f46-b312-26a5c3a4dfb4" providerId="ADAL" clId="{90DD499E-12F9-51B9-8221-447749B46A9C}" dt="2026-09-22T02:31:54.368" v="24" actId="34135"/>
          <ac:spMkLst>
            <pc:docMk/>
            <pc:sldMk cId="1615233869" sldId="2581"/>
            <ac:spMk id="13" creationId="{00000000-0000-0000-0000-000000000000}"/>
          </ac:spMkLst>
        </pc:spChg>
        <pc:spChg chg="mod">
          <ac:chgData name="Steven Sommer" userId="2b561aa5-2032-4f46-b312-26a5c3a4dfb4" providerId="ADAL" clId="{90DD499E-12F9-51B9-8221-447749B46A9C}" dt="2026-09-22T02:31:54.368" v="24" actId="34135"/>
          <ac:spMkLst>
            <pc:docMk/>
            <pc:sldMk cId="1615233869" sldId="2581"/>
            <ac:spMk id="15" creationId="{00000000-0000-0000-0000-000000000000}"/>
          </ac:spMkLst>
        </pc:spChg>
        <pc:spChg chg="mod">
          <ac:chgData name="Steven Sommer" userId="2b561aa5-2032-4f46-b312-26a5c3a4dfb4" providerId="ADAL" clId="{90DD499E-12F9-51B9-8221-447749B46A9C}" dt="2026-09-22T02:31:54.368" v="24" actId="34135"/>
          <ac:spMkLst>
            <pc:docMk/>
            <pc:sldMk cId="1615233869" sldId="2581"/>
            <ac:spMk id="16" creationId="{00000000-0000-0000-0000-000000000000}"/>
          </ac:spMkLst>
        </pc:spChg>
        <pc:spChg chg="mod">
          <ac:chgData name="Steven Sommer" userId="2b561aa5-2032-4f46-b312-26a5c3a4dfb4" providerId="ADAL" clId="{90DD499E-12F9-51B9-8221-447749B46A9C}" dt="2026-09-22T02:31:54.368" v="24" actId="34135"/>
          <ac:spMkLst>
            <pc:docMk/>
            <pc:sldMk cId="1615233869" sldId="2581"/>
            <ac:spMk id="17" creationId="{00000000-0000-0000-0000-000000000000}"/>
          </ac:spMkLst>
        </pc:spChg>
        <pc:spChg chg="mod">
          <ac:chgData name="Steven Sommer" userId="2b561aa5-2032-4f46-b312-26a5c3a4dfb4" providerId="ADAL" clId="{90DD499E-12F9-51B9-8221-447749B46A9C}" dt="2026-09-22T02:31:54.368" v="24" actId="34135"/>
          <ac:spMkLst>
            <pc:docMk/>
            <pc:sldMk cId="1615233869" sldId="2581"/>
            <ac:spMk id="20" creationId="{00000000-0000-0000-0000-000000000000}"/>
          </ac:spMkLst>
        </pc:spChg>
        <pc:spChg chg="mod">
          <ac:chgData name="Steven Sommer" userId="2b561aa5-2032-4f46-b312-26a5c3a4dfb4" providerId="ADAL" clId="{90DD499E-12F9-51B9-8221-447749B46A9C}" dt="2026-09-22T02:31:54.368" v="24" actId="34135"/>
          <ac:spMkLst>
            <pc:docMk/>
            <pc:sldMk cId="1615233869" sldId="2581"/>
            <ac:spMk id="21" creationId="{00000000-0000-0000-0000-000000000000}"/>
          </ac:spMkLst>
        </pc:spChg>
        <pc:spChg chg="mod">
          <ac:chgData name="Steven Sommer" userId="2b561aa5-2032-4f46-b312-26a5c3a4dfb4" providerId="ADAL" clId="{90DD499E-12F9-51B9-8221-447749B46A9C}" dt="2026-09-22T02:31:54.368" v="24" actId="34135"/>
          <ac:spMkLst>
            <pc:docMk/>
            <pc:sldMk cId="1615233869" sldId="2581"/>
            <ac:spMk id="22" creationId="{00000000-0000-0000-0000-000000000000}"/>
          </ac:spMkLst>
        </pc:spChg>
      </pc:sldChg>
      <pc:sldChg chg="modSp mod">
        <pc:chgData name="Steven Sommer" userId="2b561aa5-2032-4f46-b312-26a5c3a4dfb4" providerId="ADAL" clId="{90DD499E-12F9-51B9-8221-447749B46A9C}" dt="2026-09-22T02:32:05.018" v="28" actId="34135"/>
        <pc:sldMkLst>
          <pc:docMk/>
          <pc:sldMk cId="4046576225" sldId="2582"/>
        </pc:sldMkLst>
        <pc:spChg chg="mod">
          <ac:chgData name="Steven Sommer" userId="2b561aa5-2032-4f46-b312-26a5c3a4dfb4" providerId="ADAL" clId="{90DD499E-12F9-51B9-8221-447749B46A9C}" dt="2026-09-22T02:32:05.018" v="28" actId="34135"/>
          <ac:spMkLst>
            <pc:docMk/>
            <pc:sldMk cId="4046576225" sldId="2582"/>
            <ac:spMk id="3" creationId="{31B8DB8D-746C-7329-63AA-334C9DC2505E}"/>
          </ac:spMkLst>
        </pc:spChg>
        <pc:spChg chg="mod">
          <ac:chgData name="Steven Sommer" userId="2b561aa5-2032-4f46-b312-26a5c3a4dfb4" providerId="ADAL" clId="{90DD499E-12F9-51B9-8221-447749B46A9C}" dt="2026-09-22T02:32:05.018" v="28" actId="34135"/>
          <ac:spMkLst>
            <pc:docMk/>
            <pc:sldMk cId="4046576225" sldId="2582"/>
            <ac:spMk id="12" creationId="{00000000-0000-0000-0000-000000000000}"/>
          </ac:spMkLst>
        </pc:spChg>
        <pc:spChg chg="mod">
          <ac:chgData name="Steven Sommer" userId="2b561aa5-2032-4f46-b312-26a5c3a4dfb4" providerId="ADAL" clId="{90DD499E-12F9-51B9-8221-447749B46A9C}" dt="2026-09-22T02:32:05.018" v="28" actId="34135"/>
          <ac:spMkLst>
            <pc:docMk/>
            <pc:sldMk cId="4046576225" sldId="2582"/>
            <ac:spMk id="13" creationId="{00000000-0000-0000-0000-000000000000}"/>
          </ac:spMkLst>
        </pc:spChg>
        <pc:spChg chg="mod">
          <ac:chgData name="Steven Sommer" userId="2b561aa5-2032-4f46-b312-26a5c3a4dfb4" providerId="ADAL" clId="{90DD499E-12F9-51B9-8221-447749B46A9C}" dt="2026-09-22T02:32:05.018" v="28" actId="34135"/>
          <ac:spMkLst>
            <pc:docMk/>
            <pc:sldMk cId="4046576225" sldId="2582"/>
            <ac:spMk id="14" creationId="{00000000-0000-0000-0000-000000000000}"/>
          </ac:spMkLst>
        </pc:spChg>
        <pc:spChg chg="mod">
          <ac:chgData name="Steven Sommer" userId="2b561aa5-2032-4f46-b312-26a5c3a4dfb4" providerId="ADAL" clId="{90DD499E-12F9-51B9-8221-447749B46A9C}" dt="2026-09-22T02:32:05.018" v="28" actId="34135"/>
          <ac:spMkLst>
            <pc:docMk/>
            <pc:sldMk cId="4046576225" sldId="2582"/>
            <ac:spMk id="17" creationId="{00000000-0000-0000-0000-000000000000}"/>
          </ac:spMkLst>
        </pc:spChg>
        <pc:spChg chg="mod">
          <ac:chgData name="Steven Sommer" userId="2b561aa5-2032-4f46-b312-26a5c3a4dfb4" providerId="ADAL" clId="{90DD499E-12F9-51B9-8221-447749B46A9C}" dt="2026-09-22T02:32:05.018" v="28" actId="34135"/>
          <ac:spMkLst>
            <pc:docMk/>
            <pc:sldMk cId="4046576225" sldId="2582"/>
            <ac:spMk id="18" creationId="{00000000-0000-0000-0000-000000000000}"/>
          </ac:spMkLst>
        </pc:spChg>
        <pc:spChg chg="mod">
          <ac:chgData name="Steven Sommer" userId="2b561aa5-2032-4f46-b312-26a5c3a4dfb4" providerId="ADAL" clId="{90DD499E-12F9-51B9-8221-447749B46A9C}" dt="2026-09-22T02:32:05.018" v="28" actId="34135"/>
          <ac:spMkLst>
            <pc:docMk/>
            <pc:sldMk cId="4046576225" sldId="2582"/>
            <ac:spMk id="19" creationId="{00000000-0000-0000-0000-000000000000}"/>
          </ac:spMkLst>
        </pc:spChg>
        <pc:spChg chg="mod">
          <ac:chgData name="Steven Sommer" userId="2b561aa5-2032-4f46-b312-26a5c3a4dfb4" providerId="ADAL" clId="{90DD499E-12F9-51B9-8221-447749B46A9C}" dt="2026-09-22T02:32:05.018" v="28" actId="34135"/>
          <ac:spMkLst>
            <pc:docMk/>
            <pc:sldMk cId="4046576225" sldId="2582"/>
            <ac:spMk id="21" creationId="{00000000-0000-0000-0000-000000000000}"/>
          </ac:spMkLst>
        </pc:spChg>
        <pc:spChg chg="mod">
          <ac:chgData name="Steven Sommer" userId="2b561aa5-2032-4f46-b312-26a5c3a4dfb4" providerId="ADAL" clId="{90DD499E-12F9-51B9-8221-447749B46A9C}" dt="2026-09-22T02:32:05.018" v="28" actId="34135"/>
          <ac:spMkLst>
            <pc:docMk/>
            <pc:sldMk cId="4046576225" sldId="2582"/>
            <ac:spMk id="22" creationId="{00000000-0000-0000-0000-000000000000}"/>
          </ac:spMkLst>
        </pc:spChg>
        <pc:spChg chg="mod">
          <ac:chgData name="Steven Sommer" userId="2b561aa5-2032-4f46-b312-26a5c3a4dfb4" providerId="ADAL" clId="{90DD499E-12F9-51B9-8221-447749B46A9C}" dt="2026-09-22T02:32:05.018" v="28" actId="34135"/>
          <ac:spMkLst>
            <pc:docMk/>
            <pc:sldMk cId="4046576225" sldId="2582"/>
            <ac:spMk id="23" creationId="{00000000-0000-0000-0000-000000000000}"/>
          </ac:spMkLst>
        </pc:spChg>
        <pc:picChg chg="mod">
          <ac:chgData name="Steven Sommer" userId="2b561aa5-2032-4f46-b312-26a5c3a4dfb4" providerId="ADAL" clId="{90DD499E-12F9-51B9-8221-447749B46A9C}" dt="2026-09-22T02:32:02.007" v="27" actId="1076"/>
          <ac:picMkLst>
            <pc:docMk/>
            <pc:sldMk cId="4046576225" sldId="2582"/>
            <ac:picMk id="9" creationId="{9F019073-D0B0-CA04-17CE-7A1839ABC308}"/>
          </ac:picMkLst>
        </pc:picChg>
      </pc:sldChg>
      <pc:sldChg chg="modSp mod">
        <pc:chgData name="Steven Sommer" userId="2b561aa5-2032-4f46-b312-26a5c3a4dfb4" providerId="ADAL" clId="{90DD499E-12F9-51B9-8221-447749B46A9C}" dt="2026-09-22T02:32:13.705" v="30" actId="34135"/>
        <pc:sldMkLst>
          <pc:docMk/>
          <pc:sldMk cId="1265937777" sldId="2583"/>
        </pc:sldMkLst>
        <pc:spChg chg="mod">
          <ac:chgData name="Steven Sommer" userId="2b561aa5-2032-4f46-b312-26a5c3a4dfb4" providerId="ADAL" clId="{90DD499E-12F9-51B9-8221-447749B46A9C}" dt="2026-09-22T02:32:13.705" v="30" actId="34135"/>
          <ac:spMkLst>
            <pc:docMk/>
            <pc:sldMk cId="1265937777" sldId="2583"/>
            <ac:spMk id="2" creationId="{BB07CD25-E1FE-35D5-974B-85E2328F7380}"/>
          </ac:spMkLst>
        </pc:spChg>
        <pc:spChg chg="mod">
          <ac:chgData name="Steven Sommer" userId="2b561aa5-2032-4f46-b312-26a5c3a4dfb4" providerId="ADAL" clId="{90DD499E-12F9-51B9-8221-447749B46A9C}" dt="2026-09-22T02:32:13.705" v="30" actId="34135"/>
          <ac:spMkLst>
            <pc:docMk/>
            <pc:sldMk cId="1265937777" sldId="2583"/>
            <ac:spMk id="3" creationId="{71A1B3CC-7DFC-B241-3456-320EC8EF0671}"/>
          </ac:spMkLst>
        </pc:spChg>
        <pc:spChg chg="mod">
          <ac:chgData name="Steven Sommer" userId="2b561aa5-2032-4f46-b312-26a5c3a4dfb4" providerId="ADAL" clId="{90DD499E-12F9-51B9-8221-447749B46A9C}" dt="2026-09-22T02:32:13.705" v="30" actId="34135"/>
          <ac:spMkLst>
            <pc:docMk/>
            <pc:sldMk cId="1265937777" sldId="2583"/>
            <ac:spMk id="4" creationId="{A7693546-A55C-D49F-8F8F-C347F69225D4}"/>
          </ac:spMkLst>
        </pc:spChg>
        <pc:spChg chg="mod">
          <ac:chgData name="Steven Sommer" userId="2b561aa5-2032-4f46-b312-26a5c3a4dfb4" providerId="ADAL" clId="{90DD499E-12F9-51B9-8221-447749B46A9C}" dt="2026-09-22T02:32:13.705" v="30" actId="34135"/>
          <ac:spMkLst>
            <pc:docMk/>
            <pc:sldMk cId="1265937777" sldId="2583"/>
            <ac:spMk id="12" creationId="{00000000-0000-0000-0000-000000000000}"/>
          </ac:spMkLst>
        </pc:spChg>
        <pc:spChg chg="mod">
          <ac:chgData name="Steven Sommer" userId="2b561aa5-2032-4f46-b312-26a5c3a4dfb4" providerId="ADAL" clId="{90DD499E-12F9-51B9-8221-447749B46A9C}" dt="2026-09-22T02:32:13.705" v="30" actId="34135"/>
          <ac:spMkLst>
            <pc:docMk/>
            <pc:sldMk cId="1265937777" sldId="2583"/>
            <ac:spMk id="13" creationId="{00000000-0000-0000-0000-000000000000}"/>
          </ac:spMkLst>
        </pc:spChg>
        <pc:spChg chg="mod">
          <ac:chgData name="Steven Sommer" userId="2b561aa5-2032-4f46-b312-26a5c3a4dfb4" providerId="ADAL" clId="{90DD499E-12F9-51B9-8221-447749B46A9C}" dt="2026-09-22T02:32:13.705" v="30" actId="34135"/>
          <ac:spMkLst>
            <pc:docMk/>
            <pc:sldMk cId="1265937777" sldId="2583"/>
            <ac:spMk id="16" creationId="{00000000-0000-0000-0000-000000000000}"/>
          </ac:spMkLst>
        </pc:spChg>
        <pc:spChg chg="mod">
          <ac:chgData name="Steven Sommer" userId="2b561aa5-2032-4f46-b312-26a5c3a4dfb4" providerId="ADAL" clId="{90DD499E-12F9-51B9-8221-447749B46A9C}" dt="2026-09-22T02:32:13.705" v="30" actId="34135"/>
          <ac:spMkLst>
            <pc:docMk/>
            <pc:sldMk cId="1265937777" sldId="2583"/>
            <ac:spMk id="18" creationId="{00000000-0000-0000-0000-000000000000}"/>
          </ac:spMkLst>
        </pc:spChg>
        <pc:spChg chg="mod">
          <ac:chgData name="Steven Sommer" userId="2b561aa5-2032-4f46-b312-26a5c3a4dfb4" providerId="ADAL" clId="{90DD499E-12F9-51B9-8221-447749B46A9C}" dt="2026-09-22T02:32:13.705" v="30" actId="34135"/>
          <ac:spMkLst>
            <pc:docMk/>
            <pc:sldMk cId="1265937777" sldId="2583"/>
            <ac:spMk id="20" creationId="{00000000-0000-0000-0000-000000000000}"/>
          </ac:spMkLst>
        </pc:spChg>
        <pc:spChg chg="mod">
          <ac:chgData name="Steven Sommer" userId="2b561aa5-2032-4f46-b312-26a5c3a4dfb4" providerId="ADAL" clId="{90DD499E-12F9-51B9-8221-447749B46A9C}" dt="2026-09-22T02:32:13.705" v="30" actId="34135"/>
          <ac:spMkLst>
            <pc:docMk/>
            <pc:sldMk cId="1265937777" sldId="2583"/>
            <ac:spMk id="22" creationId="{00000000-0000-0000-0000-000000000000}"/>
          </ac:spMkLst>
        </pc:spChg>
        <pc:spChg chg="mod">
          <ac:chgData name="Steven Sommer" userId="2b561aa5-2032-4f46-b312-26a5c3a4dfb4" providerId="ADAL" clId="{90DD499E-12F9-51B9-8221-447749B46A9C}" dt="2026-09-22T02:32:13.705" v="30" actId="34135"/>
          <ac:spMkLst>
            <pc:docMk/>
            <pc:sldMk cId="1265937777" sldId="2583"/>
            <ac:spMk id="23" creationId="{00000000-0000-0000-0000-000000000000}"/>
          </ac:spMkLst>
        </pc:spChg>
      </pc:sldChg>
      <pc:sldChg chg="modSp mod">
        <pc:chgData name="Steven Sommer" userId="2b561aa5-2032-4f46-b312-26a5c3a4dfb4" providerId="ADAL" clId="{90DD499E-12F9-51B9-8221-447749B46A9C}" dt="2026-09-22T02:32:21.835" v="32" actId="34135"/>
        <pc:sldMkLst>
          <pc:docMk/>
          <pc:sldMk cId="3581732268" sldId="2584"/>
        </pc:sldMkLst>
        <pc:spChg chg="mod">
          <ac:chgData name="Steven Sommer" userId="2b561aa5-2032-4f46-b312-26a5c3a4dfb4" providerId="ADAL" clId="{90DD499E-12F9-51B9-8221-447749B46A9C}" dt="2026-09-22T02:32:21.835" v="32" actId="34135"/>
          <ac:spMkLst>
            <pc:docMk/>
            <pc:sldMk cId="3581732268" sldId="2584"/>
            <ac:spMk id="2" creationId="{42CAE0CF-35D7-546D-F920-BF86DB578368}"/>
          </ac:spMkLst>
        </pc:spChg>
        <pc:spChg chg="mod">
          <ac:chgData name="Steven Sommer" userId="2b561aa5-2032-4f46-b312-26a5c3a4dfb4" providerId="ADAL" clId="{90DD499E-12F9-51B9-8221-447749B46A9C}" dt="2026-09-22T02:32:21.835" v="32" actId="34135"/>
          <ac:spMkLst>
            <pc:docMk/>
            <pc:sldMk cId="3581732268" sldId="2584"/>
            <ac:spMk id="4" creationId="{274D5490-7DAC-000D-56BD-2F781786ADF1}"/>
          </ac:spMkLst>
        </pc:spChg>
        <pc:spChg chg="mod">
          <ac:chgData name="Steven Sommer" userId="2b561aa5-2032-4f46-b312-26a5c3a4dfb4" providerId="ADAL" clId="{90DD499E-12F9-51B9-8221-447749B46A9C}" dt="2026-09-22T02:32:21.835" v="32" actId="34135"/>
          <ac:spMkLst>
            <pc:docMk/>
            <pc:sldMk cId="3581732268" sldId="2584"/>
            <ac:spMk id="12" creationId="{00000000-0000-0000-0000-000000000000}"/>
          </ac:spMkLst>
        </pc:spChg>
        <pc:spChg chg="mod">
          <ac:chgData name="Steven Sommer" userId="2b561aa5-2032-4f46-b312-26a5c3a4dfb4" providerId="ADAL" clId="{90DD499E-12F9-51B9-8221-447749B46A9C}" dt="2026-09-22T02:32:21.835" v="32" actId="34135"/>
          <ac:spMkLst>
            <pc:docMk/>
            <pc:sldMk cId="3581732268" sldId="2584"/>
            <ac:spMk id="13" creationId="{00000000-0000-0000-0000-000000000000}"/>
          </ac:spMkLst>
        </pc:spChg>
        <pc:spChg chg="mod">
          <ac:chgData name="Steven Sommer" userId="2b561aa5-2032-4f46-b312-26a5c3a4dfb4" providerId="ADAL" clId="{90DD499E-12F9-51B9-8221-447749B46A9C}" dt="2026-09-22T02:32:21.835" v="32" actId="34135"/>
          <ac:spMkLst>
            <pc:docMk/>
            <pc:sldMk cId="3581732268" sldId="2584"/>
            <ac:spMk id="14" creationId="{00000000-0000-0000-0000-000000000000}"/>
          </ac:spMkLst>
        </pc:spChg>
        <pc:spChg chg="mod">
          <ac:chgData name="Steven Sommer" userId="2b561aa5-2032-4f46-b312-26a5c3a4dfb4" providerId="ADAL" clId="{90DD499E-12F9-51B9-8221-447749B46A9C}" dt="2026-09-22T02:32:21.835" v="32" actId="34135"/>
          <ac:spMkLst>
            <pc:docMk/>
            <pc:sldMk cId="3581732268" sldId="2584"/>
            <ac:spMk id="15" creationId="{00000000-0000-0000-0000-000000000000}"/>
          </ac:spMkLst>
        </pc:spChg>
        <pc:spChg chg="mod">
          <ac:chgData name="Steven Sommer" userId="2b561aa5-2032-4f46-b312-26a5c3a4dfb4" providerId="ADAL" clId="{90DD499E-12F9-51B9-8221-447749B46A9C}" dt="2026-09-22T02:32:21.835" v="32" actId="34135"/>
          <ac:spMkLst>
            <pc:docMk/>
            <pc:sldMk cId="3581732268" sldId="2584"/>
            <ac:spMk id="16" creationId="{00000000-0000-0000-0000-000000000000}"/>
          </ac:spMkLst>
        </pc:spChg>
        <pc:spChg chg="mod">
          <ac:chgData name="Steven Sommer" userId="2b561aa5-2032-4f46-b312-26a5c3a4dfb4" providerId="ADAL" clId="{90DD499E-12F9-51B9-8221-447749B46A9C}" dt="2026-09-22T02:32:21.835" v="32" actId="34135"/>
          <ac:spMkLst>
            <pc:docMk/>
            <pc:sldMk cId="3581732268" sldId="2584"/>
            <ac:spMk id="17" creationId="{00000000-0000-0000-0000-000000000000}"/>
          </ac:spMkLst>
        </pc:spChg>
        <pc:spChg chg="mod">
          <ac:chgData name="Steven Sommer" userId="2b561aa5-2032-4f46-b312-26a5c3a4dfb4" providerId="ADAL" clId="{90DD499E-12F9-51B9-8221-447749B46A9C}" dt="2026-09-22T02:32:21.835" v="32" actId="34135"/>
          <ac:spMkLst>
            <pc:docMk/>
            <pc:sldMk cId="3581732268" sldId="2584"/>
            <ac:spMk id="18" creationId="{00000000-0000-0000-0000-000000000000}"/>
          </ac:spMkLst>
        </pc:spChg>
        <pc:spChg chg="mod">
          <ac:chgData name="Steven Sommer" userId="2b561aa5-2032-4f46-b312-26a5c3a4dfb4" providerId="ADAL" clId="{90DD499E-12F9-51B9-8221-447749B46A9C}" dt="2026-09-22T02:32:21.835" v="32" actId="34135"/>
          <ac:spMkLst>
            <pc:docMk/>
            <pc:sldMk cId="3581732268" sldId="2584"/>
            <ac:spMk id="23" creationId="{00000000-0000-0000-0000-000000000000}"/>
          </ac:spMkLst>
        </pc:spChg>
      </pc:sldChg>
    </pc:docChg>
  </pc:docChgLst>
  <pc:docChgLst>
    <pc:chgData name="Yerevan Dilanchian" userId="dcc03d39-5ad1-4fc1-93d8-91cf3b590bcf" providerId="ADAL" clId="{C782351F-4C4D-5C64-9186-A47897AB49E2}"/>
    <pc:docChg chg="undo custSel modSld">
      <pc:chgData name="Yerevan Dilanchian" userId="dcc03d39-5ad1-4fc1-93d8-91cf3b590bcf" providerId="ADAL" clId="{C782351F-4C4D-5C64-9186-A47897AB49E2}" dt="2026-09-21T06:36:04.218" v="53" actId="688"/>
      <pc:docMkLst>
        <pc:docMk/>
      </pc:docMkLst>
      <pc:sldChg chg="addSp delSp modSp mod">
        <pc:chgData name="Yerevan Dilanchian" userId="dcc03d39-5ad1-4fc1-93d8-91cf3b590bcf" providerId="ADAL" clId="{C782351F-4C4D-5C64-9186-A47897AB49E2}" dt="2026-09-21T06:36:04.218" v="53" actId="688"/>
        <pc:sldMkLst>
          <pc:docMk/>
          <pc:sldMk cId="2045624129" sldId="2541"/>
        </pc:sldMkLst>
        <pc:spChg chg="del">
          <ac:chgData name="Yerevan Dilanchian" userId="dcc03d39-5ad1-4fc1-93d8-91cf3b590bcf" providerId="ADAL" clId="{C782351F-4C4D-5C64-9186-A47897AB49E2}" dt="2026-09-21T06:12:16.576" v="51" actId="478"/>
          <ac:spMkLst>
            <pc:docMk/>
            <pc:sldMk cId="2045624129" sldId="2541"/>
            <ac:spMk id="47" creationId="{00000000-0000-0000-0000-000000000000}"/>
          </ac:spMkLst>
        </pc:spChg>
        <pc:spChg chg="del">
          <ac:chgData name="Yerevan Dilanchian" userId="dcc03d39-5ad1-4fc1-93d8-91cf3b590bcf" providerId="ADAL" clId="{C782351F-4C4D-5C64-9186-A47897AB49E2}" dt="2026-09-21T05:52:32.190" v="31" actId="478"/>
          <ac:spMkLst>
            <pc:docMk/>
            <pc:sldMk cId="2045624129" sldId="2541"/>
            <ac:spMk id="52" creationId="{00000000-0000-0000-0000-000000000000}"/>
          </ac:spMkLst>
        </pc:spChg>
        <pc:grpChg chg="del">
          <ac:chgData name="Yerevan Dilanchian" userId="dcc03d39-5ad1-4fc1-93d8-91cf3b590bcf" providerId="ADAL" clId="{C782351F-4C4D-5C64-9186-A47897AB49E2}" dt="2026-09-21T06:12:16.576" v="51" actId="478"/>
          <ac:grpSpMkLst>
            <pc:docMk/>
            <pc:sldMk cId="2045624129" sldId="2541"/>
            <ac:grpSpMk id="46" creationId="{00000000-0000-0000-0000-000000000000}"/>
          </ac:grpSpMkLst>
        </pc:grpChg>
        <pc:grpChg chg="del">
          <ac:chgData name="Yerevan Dilanchian" userId="dcc03d39-5ad1-4fc1-93d8-91cf3b590bcf" providerId="ADAL" clId="{C782351F-4C4D-5C64-9186-A47897AB49E2}" dt="2026-09-21T05:52:32.190" v="31" actId="478"/>
          <ac:grpSpMkLst>
            <pc:docMk/>
            <pc:sldMk cId="2045624129" sldId="2541"/>
            <ac:grpSpMk id="51" creationId="{00000000-0000-0000-0000-000000000000}"/>
          </ac:grpSpMkLst>
        </pc:grpChg>
        <pc:picChg chg="add del mod">
          <ac:chgData name="Yerevan Dilanchian" userId="dcc03d39-5ad1-4fc1-93d8-91cf3b590bcf" providerId="ADAL" clId="{C782351F-4C4D-5C64-9186-A47897AB49E2}" dt="2026-09-21T05:36:19.827" v="3" actId="478"/>
          <ac:picMkLst>
            <pc:docMk/>
            <pc:sldMk cId="2045624129" sldId="2541"/>
            <ac:picMk id="4" creationId="{1865FD9A-D73B-BDE4-7178-26D89A6E7963}"/>
          </ac:picMkLst>
        </pc:picChg>
        <pc:picChg chg="add del mod">
          <ac:chgData name="Yerevan Dilanchian" userId="dcc03d39-5ad1-4fc1-93d8-91cf3b590bcf" providerId="ADAL" clId="{C782351F-4C4D-5C64-9186-A47897AB49E2}" dt="2026-09-21T05:39:57.985" v="6" actId="478"/>
          <ac:picMkLst>
            <pc:docMk/>
            <pc:sldMk cId="2045624129" sldId="2541"/>
            <ac:picMk id="28" creationId="{A1E03DDA-11F2-00E2-6188-C7C6865320CE}"/>
          </ac:picMkLst>
        </pc:picChg>
        <pc:picChg chg="add del mod">
          <ac:chgData name="Yerevan Dilanchian" userId="dcc03d39-5ad1-4fc1-93d8-91cf3b590bcf" providerId="ADAL" clId="{C782351F-4C4D-5C64-9186-A47897AB49E2}" dt="2026-09-21T05:41:34.932" v="10" actId="478"/>
          <ac:picMkLst>
            <pc:docMk/>
            <pc:sldMk cId="2045624129" sldId="2541"/>
            <ac:picMk id="31" creationId="{03EDABFC-1436-ADF4-A1CA-C4F2CA5FA472}"/>
          </ac:picMkLst>
        </pc:picChg>
        <pc:picChg chg="add mod modVis">
          <ac:chgData name="Yerevan Dilanchian" userId="dcc03d39-5ad1-4fc1-93d8-91cf3b590bcf" providerId="ADAL" clId="{C782351F-4C4D-5C64-9186-A47897AB49E2}" dt="2026-09-21T05:52:36.563" v="32" actId="14429"/>
          <ac:picMkLst>
            <pc:docMk/>
            <pc:sldMk cId="2045624129" sldId="2541"/>
            <ac:picMk id="48" creationId="{204D4BEB-73DF-6147-0421-769B3F2CC7F6}"/>
          </ac:picMkLst>
        </pc:picChg>
        <pc:picChg chg="add mod ord modVis">
          <ac:chgData name="Yerevan Dilanchian" userId="dcc03d39-5ad1-4fc1-93d8-91cf3b590bcf" providerId="ADAL" clId="{C782351F-4C4D-5C64-9186-A47897AB49E2}" dt="2026-09-21T06:36:04.218" v="53" actId="688"/>
          <ac:picMkLst>
            <pc:docMk/>
            <pc:sldMk cId="2045624129" sldId="2541"/>
            <ac:picMk id="55" creationId="{74739111-025E-B1CC-EE8C-46BC55BAC0DA}"/>
          </ac:picMkLst>
        </pc:picChg>
      </pc:sldChg>
    </pc:docChg>
  </pc:docChgLst>
  <pc:docChgLst>
    <pc:chgData name="Dan Steiner" userId="ab8b197d-25c7-4ed4-b3d9-aea3ecf941ef" providerId="ADAL" clId="{53788950-E43B-5E57-ADB5-14989CDEC9C0}"/>
    <pc:docChg chg="undo custSel modSld">
      <pc:chgData name="Dan Steiner" userId="ab8b197d-25c7-4ed4-b3d9-aea3ecf941ef" providerId="ADAL" clId="{53788950-E43B-5E57-ADB5-14989CDEC9C0}" dt="2026-09-21T02:19:00.589" v="343" actId="20577"/>
      <pc:docMkLst>
        <pc:docMk/>
      </pc:docMkLst>
      <pc:sldChg chg="modSp mod">
        <pc:chgData name="Dan Steiner" userId="ab8b197d-25c7-4ed4-b3d9-aea3ecf941ef" providerId="ADAL" clId="{53788950-E43B-5E57-ADB5-14989CDEC9C0}" dt="2026-09-21T02:19:00.589" v="343" actId="20577"/>
        <pc:sldMkLst>
          <pc:docMk/>
          <pc:sldMk cId="2045624129" sldId="2541"/>
        </pc:sldMkLst>
        <pc:spChg chg="mod">
          <ac:chgData name="Dan Steiner" userId="ab8b197d-25c7-4ed4-b3d9-aea3ecf941ef" providerId="ADAL" clId="{53788950-E43B-5E57-ADB5-14989CDEC9C0}" dt="2026-09-21T02:16:34.467" v="321" actId="27107"/>
          <ac:spMkLst>
            <pc:docMk/>
            <pc:sldMk cId="2045624129" sldId="2541"/>
            <ac:spMk id="27" creationId="{22245049-48A0-3AF1-10CA-515C37B77D36}"/>
          </ac:spMkLst>
        </pc:spChg>
        <pc:spChg chg="mod">
          <ac:chgData name="Dan Steiner" userId="ab8b197d-25c7-4ed4-b3d9-aea3ecf941ef" providerId="ADAL" clId="{53788950-E43B-5E57-ADB5-14989CDEC9C0}" dt="2026-09-21T02:19:00.589" v="343" actId="20577"/>
          <ac:spMkLst>
            <pc:docMk/>
            <pc:sldMk cId="2045624129" sldId="2541"/>
            <ac:spMk id="33" creationId="{B7859EB6-6770-D888-AE89-24AE45A9215A}"/>
          </ac:spMkLst>
        </pc:spChg>
        <pc:spChg chg="mod">
          <ac:chgData name="Dan Steiner" userId="ab8b197d-25c7-4ed4-b3d9-aea3ecf941ef" providerId="ADAL" clId="{53788950-E43B-5E57-ADB5-14989CDEC9C0}" dt="2026-09-21T02:17:40.960" v="329" actId="20577"/>
          <ac:spMkLst>
            <pc:docMk/>
            <pc:sldMk cId="2045624129" sldId="2541"/>
            <ac:spMk id="34" creationId="{CA1FBE43-999F-D93A-195D-4CD040E0C229}"/>
          </ac:spMkLst>
        </pc:spChg>
        <pc:spChg chg="mod">
          <ac:chgData name="Dan Steiner" userId="ab8b197d-25c7-4ed4-b3d9-aea3ecf941ef" providerId="ADAL" clId="{53788950-E43B-5E57-ADB5-14989CDEC9C0}" dt="2026-09-21T02:18:05.386" v="331" actId="20577"/>
          <ac:spMkLst>
            <pc:docMk/>
            <pc:sldMk cId="2045624129" sldId="2541"/>
            <ac:spMk id="35" creationId="{FE930C28-4B82-F42A-EEDF-2DD15AA98804}"/>
          </ac:spMkLst>
        </pc:spChg>
        <pc:spChg chg="mod">
          <ac:chgData name="Dan Steiner" userId="ab8b197d-25c7-4ed4-b3d9-aea3ecf941ef" providerId="ADAL" clId="{53788950-E43B-5E57-ADB5-14989CDEC9C0}" dt="2026-09-21T02:16:51.813" v="322" actId="20577"/>
          <ac:spMkLst>
            <pc:docMk/>
            <pc:sldMk cId="2045624129" sldId="2541"/>
            <ac:spMk id="36" creationId="{CC7EB8B3-EBE3-E5E6-8046-6E3F043B5094}"/>
          </ac:spMkLst>
        </pc:spChg>
        <pc:spChg chg="mod">
          <ac:chgData name="Dan Steiner" userId="ab8b197d-25c7-4ed4-b3d9-aea3ecf941ef" providerId="ADAL" clId="{53788950-E43B-5E57-ADB5-14989CDEC9C0}" dt="2026-09-21T02:17:53.503" v="330" actId="20577"/>
          <ac:spMkLst>
            <pc:docMk/>
            <pc:sldMk cId="2045624129" sldId="2541"/>
            <ac:spMk id="44" creationId="{F8A08917-9685-8693-FF81-639016E431EF}"/>
          </ac:spMkLst>
        </pc:spChg>
        <pc:spChg chg="mod">
          <ac:chgData name="Dan Steiner" userId="ab8b197d-25c7-4ed4-b3d9-aea3ecf941ef" providerId="ADAL" clId="{53788950-E43B-5E57-ADB5-14989CDEC9C0}" dt="2026-09-21T02:17:04.139" v="327" actId="20577"/>
          <ac:spMkLst>
            <pc:docMk/>
            <pc:sldMk cId="2045624129" sldId="2541"/>
            <ac:spMk id="54" creationId="{00000000-0000-0000-0000-000000000000}"/>
          </ac:spMkLst>
        </pc:spChg>
      </pc:sldChg>
      <pc:sldChg chg="modSp mod">
        <pc:chgData name="Dan Steiner" userId="ab8b197d-25c7-4ed4-b3d9-aea3ecf941ef" providerId="ADAL" clId="{53788950-E43B-5E57-ADB5-14989CDEC9C0}" dt="2026-09-21T01:19:01.105" v="171" actId="20577"/>
        <pc:sldMkLst>
          <pc:docMk/>
          <pc:sldMk cId="3467110720" sldId="2553"/>
        </pc:sldMkLst>
        <pc:spChg chg="mod">
          <ac:chgData name="Dan Steiner" userId="ab8b197d-25c7-4ed4-b3d9-aea3ecf941ef" providerId="ADAL" clId="{53788950-E43B-5E57-ADB5-14989CDEC9C0}" dt="2026-09-21T01:16:10.797" v="125" actId="20577"/>
          <ac:spMkLst>
            <pc:docMk/>
            <pc:sldMk cId="3467110720" sldId="2553"/>
            <ac:spMk id="3" creationId="{D36D579B-3494-438E-68FC-7B5E68CC45A8}"/>
          </ac:spMkLst>
        </pc:spChg>
        <pc:spChg chg="mod">
          <ac:chgData name="Dan Steiner" userId="ab8b197d-25c7-4ed4-b3d9-aea3ecf941ef" providerId="ADAL" clId="{53788950-E43B-5E57-ADB5-14989CDEC9C0}" dt="2026-09-21T01:15:41.370" v="90" actId="20577"/>
          <ac:spMkLst>
            <pc:docMk/>
            <pc:sldMk cId="3467110720" sldId="2553"/>
            <ac:spMk id="4" creationId="{D10761FD-4EE3-1DCF-644A-81A5567A10A6}"/>
          </ac:spMkLst>
        </pc:spChg>
        <pc:spChg chg="mod">
          <ac:chgData name="Dan Steiner" userId="ab8b197d-25c7-4ed4-b3d9-aea3ecf941ef" providerId="ADAL" clId="{53788950-E43B-5E57-ADB5-14989CDEC9C0}" dt="2026-09-21T01:16:22.946" v="130" actId="20577"/>
          <ac:spMkLst>
            <pc:docMk/>
            <pc:sldMk cId="3467110720" sldId="2553"/>
            <ac:spMk id="5" creationId="{17F184DD-BBDA-77E4-F800-A40D55A3CCCC}"/>
          </ac:spMkLst>
        </pc:spChg>
        <pc:spChg chg="mod">
          <ac:chgData name="Dan Steiner" userId="ab8b197d-25c7-4ed4-b3d9-aea3ecf941ef" providerId="ADAL" clId="{53788950-E43B-5E57-ADB5-14989CDEC9C0}" dt="2026-09-21T01:19:01.105" v="171" actId="20577"/>
          <ac:spMkLst>
            <pc:docMk/>
            <pc:sldMk cId="3467110720" sldId="2553"/>
            <ac:spMk id="6" creationId="{8F41D405-CBA2-BBB3-A82D-43E782A22993}"/>
          </ac:spMkLst>
        </pc:spChg>
      </pc:sldChg>
      <pc:sldChg chg="modSp mod">
        <pc:chgData name="Dan Steiner" userId="ab8b197d-25c7-4ed4-b3d9-aea3ecf941ef" providerId="ADAL" clId="{53788950-E43B-5E57-ADB5-14989CDEC9C0}" dt="2026-09-21T01:19:50.991" v="184" actId="20577"/>
        <pc:sldMkLst>
          <pc:docMk/>
          <pc:sldMk cId="1629222779" sldId="2556"/>
        </pc:sldMkLst>
        <pc:spChg chg="mod">
          <ac:chgData name="Dan Steiner" userId="ab8b197d-25c7-4ed4-b3d9-aea3ecf941ef" providerId="ADAL" clId="{53788950-E43B-5E57-ADB5-14989CDEC9C0}" dt="2026-09-21T01:19:50.991" v="184" actId="20577"/>
          <ac:spMkLst>
            <pc:docMk/>
            <pc:sldMk cId="1629222779" sldId="2556"/>
            <ac:spMk id="3" creationId="{00000000-0000-0000-0000-000000000000}"/>
          </ac:spMkLst>
        </pc:spChg>
      </pc:sldChg>
      <pc:sldChg chg="modSp mod">
        <pc:chgData name="Dan Steiner" userId="ab8b197d-25c7-4ed4-b3d9-aea3ecf941ef" providerId="ADAL" clId="{53788950-E43B-5E57-ADB5-14989CDEC9C0}" dt="2026-09-21T02:16:00.737" v="320" actId="313"/>
        <pc:sldMkLst>
          <pc:docMk/>
          <pc:sldMk cId="2811984807" sldId="2575"/>
        </pc:sldMkLst>
        <pc:spChg chg="mod">
          <ac:chgData name="Dan Steiner" userId="ab8b197d-25c7-4ed4-b3d9-aea3ecf941ef" providerId="ADAL" clId="{53788950-E43B-5E57-ADB5-14989CDEC9C0}" dt="2026-09-21T02:14:45.857" v="305" actId="113"/>
          <ac:spMkLst>
            <pc:docMk/>
            <pc:sldMk cId="2811984807" sldId="2575"/>
            <ac:spMk id="12" creationId="{00000000-0000-0000-0000-000000000000}"/>
          </ac:spMkLst>
        </pc:spChg>
        <pc:spChg chg="mod">
          <ac:chgData name="Dan Steiner" userId="ab8b197d-25c7-4ed4-b3d9-aea3ecf941ef" providerId="ADAL" clId="{53788950-E43B-5E57-ADB5-14989CDEC9C0}" dt="2026-09-21T02:15:55.150" v="317" actId="313"/>
          <ac:spMkLst>
            <pc:docMk/>
            <pc:sldMk cId="2811984807" sldId="2575"/>
            <ac:spMk id="15" creationId="{00000000-0000-0000-0000-000000000000}"/>
          </ac:spMkLst>
        </pc:spChg>
        <pc:spChg chg="mod">
          <ac:chgData name="Dan Steiner" userId="ab8b197d-25c7-4ed4-b3d9-aea3ecf941ef" providerId="ADAL" clId="{53788950-E43B-5E57-ADB5-14989CDEC9C0}" dt="2026-09-21T02:15:06.042" v="311" actId="20577"/>
          <ac:spMkLst>
            <pc:docMk/>
            <pc:sldMk cId="2811984807" sldId="2575"/>
            <ac:spMk id="18" creationId="{00000000-0000-0000-0000-000000000000}"/>
          </ac:spMkLst>
        </pc:spChg>
        <pc:spChg chg="mod">
          <ac:chgData name="Dan Steiner" userId="ab8b197d-25c7-4ed4-b3d9-aea3ecf941ef" providerId="ADAL" clId="{53788950-E43B-5E57-ADB5-14989CDEC9C0}" dt="2026-09-21T02:16:00.737" v="320" actId="313"/>
          <ac:spMkLst>
            <pc:docMk/>
            <pc:sldMk cId="2811984807" sldId="2575"/>
            <ac:spMk id="21" creationId="{00000000-0000-0000-0000-000000000000}"/>
          </ac:spMkLst>
        </pc:spChg>
        <pc:spChg chg="mod">
          <ac:chgData name="Dan Steiner" userId="ab8b197d-25c7-4ed4-b3d9-aea3ecf941ef" providerId="ADAL" clId="{53788950-E43B-5E57-ADB5-14989CDEC9C0}" dt="2026-09-21T02:15:02.330" v="309" actId="20577"/>
          <ac:spMkLst>
            <pc:docMk/>
            <pc:sldMk cId="2811984807" sldId="2575"/>
            <ac:spMk id="24" creationId="{00000000-0000-0000-0000-000000000000}"/>
          </ac:spMkLst>
        </pc:spChg>
        <pc:spChg chg="mod">
          <ac:chgData name="Dan Steiner" userId="ab8b197d-25c7-4ed4-b3d9-aea3ecf941ef" providerId="ADAL" clId="{53788950-E43B-5E57-ADB5-14989CDEC9C0}" dt="2026-09-21T02:15:03.940" v="310" actId="20577"/>
          <ac:spMkLst>
            <pc:docMk/>
            <pc:sldMk cId="2811984807" sldId="2575"/>
            <ac:spMk id="27" creationId="{00000000-0000-0000-0000-000000000000}"/>
          </ac:spMkLst>
        </pc:spChg>
      </pc:sldChg>
      <pc:sldChg chg="modSp mod modNotesTx">
        <pc:chgData name="Dan Steiner" userId="ab8b197d-25c7-4ed4-b3d9-aea3ecf941ef" providerId="ADAL" clId="{53788950-E43B-5E57-ADB5-14989CDEC9C0}" dt="2026-09-21T02:12:18.740" v="299" actId="20577"/>
        <pc:sldMkLst>
          <pc:docMk/>
          <pc:sldMk cId="2541738640" sldId="2576"/>
        </pc:sldMkLst>
        <pc:spChg chg="mod">
          <ac:chgData name="Dan Steiner" userId="ab8b197d-25c7-4ed4-b3d9-aea3ecf941ef" providerId="ADAL" clId="{53788950-E43B-5E57-ADB5-14989CDEC9C0}" dt="2026-09-21T02:00:31.353" v="200" actId="20577"/>
          <ac:spMkLst>
            <pc:docMk/>
            <pc:sldMk cId="2541738640" sldId="2576"/>
            <ac:spMk id="202" creationId="{00000000-0000-0000-0000-000000000000}"/>
          </ac:spMkLst>
        </pc:spChg>
        <pc:spChg chg="mod">
          <ac:chgData name="Dan Steiner" userId="ab8b197d-25c7-4ed4-b3d9-aea3ecf941ef" providerId="ADAL" clId="{53788950-E43B-5E57-ADB5-14989CDEC9C0}" dt="2026-09-21T01:59:38.790" v="193" actId="20577"/>
          <ac:spMkLst>
            <pc:docMk/>
            <pc:sldMk cId="2541738640" sldId="2576"/>
            <ac:spMk id="204" creationId="{00000000-0000-0000-0000-000000000000}"/>
          </ac:spMkLst>
        </pc:spChg>
        <pc:spChg chg="mod">
          <ac:chgData name="Dan Steiner" userId="ab8b197d-25c7-4ed4-b3d9-aea3ecf941ef" providerId="ADAL" clId="{53788950-E43B-5E57-ADB5-14989CDEC9C0}" dt="2026-09-21T02:01:16.352" v="204" actId="20577"/>
          <ac:spMkLst>
            <pc:docMk/>
            <pc:sldMk cId="2541738640" sldId="2576"/>
            <ac:spMk id="214" creationId="{00000000-0000-0000-0000-000000000000}"/>
          </ac:spMkLst>
        </pc:spChg>
        <pc:spChg chg="mod">
          <ac:chgData name="Dan Steiner" userId="ab8b197d-25c7-4ed4-b3d9-aea3ecf941ef" providerId="ADAL" clId="{53788950-E43B-5E57-ADB5-14989CDEC9C0}" dt="2026-09-21T02:01:11.612" v="203" actId="20577"/>
          <ac:spMkLst>
            <pc:docMk/>
            <pc:sldMk cId="2541738640" sldId="2576"/>
            <ac:spMk id="216" creationId="{00000000-0000-0000-0000-000000000000}"/>
          </ac:spMkLst>
        </pc:spChg>
        <pc:spChg chg="mod">
          <ac:chgData name="Dan Steiner" userId="ab8b197d-25c7-4ed4-b3d9-aea3ecf941ef" providerId="ADAL" clId="{53788950-E43B-5E57-ADB5-14989CDEC9C0}" dt="2026-09-21T02:01:39.832" v="205" actId="20577"/>
          <ac:spMkLst>
            <pc:docMk/>
            <pc:sldMk cId="2541738640" sldId="2576"/>
            <ac:spMk id="221" creationId="{00000000-0000-0000-0000-000000000000}"/>
          </ac:spMkLst>
        </pc:spChg>
        <pc:spChg chg="mod">
          <ac:chgData name="Dan Steiner" userId="ab8b197d-25c7-4ed4-b3d9-aea3ecf941ef" providerId="ADAL" clId="{53788950-E43B-5E57-ADB5-14989CDEC9C0}" dt="2026-09-21T02:01:47.763" v="206" actId="20577"/>
          <ac:spMkLst>
            <pc:docMk/>
            <pc:sldMk cId="2541738640" sldId="2576"/>
            <ac:spMk id="223" creationId="{00000000-0000-0000-0000-000000000000}"/>
          </ac:spMkLst>
        </pc:spChg>
        <pc:spChg chg="mod">
          <ac:chgData name="Dan Steiner" userId="ab8b197d-25c7-4ed4-b3d9-aea3ecf941ef" providerId="ADAL" clId="{53788950-E43B-5E57-ADB5-14989CDEC9C0}" dt="2026-09-21T02:02:21.842" v="207" actId="27107"/>
          <ac:spMkLst>
            <pc:docMk/>
            <pc:sldMk cId="2541738640" sldId="2576"/>
            <ac:spMk id="236" creationId="{00000000-0000-0000-0000-000000000000}"/>
          </ac:spMkLst>
        </pc:spChg>
        <pc:spChg chg="mod">
          <ac:chgData name="Dan Steiner" userId="ab8b197d-25c7-4ed4-b3d9-aea3ecf941ef" providerId="ADAL" clId="{53788950-E43B-5E57-ADB5-14989CDEC9C0}" dt="2026-09-21T02:02:31.894" v="209" actId="20577"/>
          <ac:spMkLst>
            <pc:docMk/>
            <pc:sldMk cId="2541738640" sldId="2576"/>
            <ac:spMk id="241" creationId="{00000000-0000-0000-0000-000000000000}"/>
          </ac:spMkLst>
        </pc:spChg>
      </pc:sldChg>
      <pc:sldChg chg="modSp mod modNotesTx">
        <pc:chgData name="Dan Steiner" userId="ab8b197d-25c7-4ed4-b3d9-aea3ecf941ef" providerId="ADAL" clId="{53788950-E43B-5E57-ADB5-14989CDEC9C0}" dt="2026-09-21T02:12:37.903" v="301" actId="20577"/>
        <pc:sldMkLst>
          <pc:docMk/>
          <pc:sldMk cId="1934518466" sldId="2577"/>
        </pc:sldMkLst>
        <pc:spChg chg="mod">
          <ac:chgData name="Dan Steiner" userId="ab8b197d-25c7-4ed4-b3d9-aea3ecf941ef" providerId="ADAL" clId="{53788950-E43B-5E57-ADB5-14989CDEC9C0}" dt="2026-09-21T02:00:37.633" v="201" actId="20577"/>
          <ac:spMkLst>
            <pc:docMk/>
            <pc:sldMk cId="1934518466" sldId="2577"/>
            <ac:spMk id="13" creationId="{00000000-0000-0000-0000-000000000000}"/>
          </ac:spMkLst>
        </pc:spChg>
      </pc:sldChg>
      <pc:sldChg chg="modSp mod modNotesTx">
        <pc:chgData name="Dan Steiner" userId="ab8b197d-25c7-4ed4-b3d9-aea3ecf941ef" providerId="ADAL" clId="{53788950-E43B-5E57-ADB5-14989CDEC9C0}" dt="2026-09-21T02:12:04.260" v="297" actId="20577"/>
        <pc:sldMkLst>
          <pc:docMk/>
          <pc:sldMk cId="1934518466" sldId="2578"/>
        </pc:sldMkLst>
        <pc:spChg chg="mod">
          <ac:chgData name="Dan Steiner" userId="ab8b197d-25c7-4ed4-b3d9-aea3ecf941ef" providerId="ADAL" clId="{53788950-E43B-5E57-ADB5-14989CDEC9C0}" dt="2026-09-21T02:06:01.723" v="249" actId="20577"/>
          <ac:spMkLst>
            <pc:docMk/>
            <pc:sldMk cId="1934518466" sldId="2578"/>
            <ac:spMk id="101" creationId="{00000000-0000-0000-0000-000000000000}"/>
          </ac:spMkLst>
        </pc:spChg>
        <pc:spChg chg="mod">
          <ac:chgData name="Dan Steiner" userId="ab8b197d-25c7-4ed4-b3d9-aea3ecf941ef" providerId="ADAL" clId="{53788950-E43B-5E57-ADB5-14989CDEC9C0}" dt="2026-09-21T02:05:43.021" v="242" actId="27107"/>
          <ac:spMkLst>
            <pc:docMk/>
            <pc:sldMk cId="1934518466" sldId="2578"/>
            <ac:spMk id="103" creationId="{00000000-0000-0000-0000-000000000000}"/>
          </ac:spMkLst>
        </pc:spChg>
        <pc:spChg chg="mod">
          <ac:chgData name="Dan Steiner" userId="ab8b197d-25c7-4ed4-b3d9-aea3ecf941ef" providerId="ADAL" clId="{53788950-E43B-5E57-ADB5-14989CDEC9C0}" dt="2026-09-21T02:05:52.527" v="246" actId="20577"/>
          <ac:spMkLst>
            <pc:docMk/>
            <pc:sldMk cId="1934518466" sldId="2578"/>
            <ac:spMk id="105" creationId="{00000000-0000-0000-0000-000000000000}"/>
          </ac:spMkLst>
        </pc:spChg>
        <pc:spChg chg="mod">
          <ac:chgData name="Dan Steiner" userId="ab8b197d-25c7-4ed4-b3d9-aea3ecf941ef" providerId="ADAL" clId="{53788950-E43B-5E57-ADB5-14989CDEC9C0}" dt="2026-09-21T02:06:13.111" v="250" actId="20577"/>
          <ac:spMkLst>
            <pc:docMk/>
            <pc:sldMk cId="1934518466" sldId="2578"/>
            <ac:spMk id="107" creationId="{00000000-0000-0000-0000-000000000000}"/>
          </ac:spMkLst>
        </pc:spChg>
        <pc:spChg chg="mod">
          <ac:chgData name="Dan Steiner" userId="ab8b197d-25c7-4ed4-b3d9-aea3ecf941ef" providerId="ADAL" clId="{53788950-E43B-5E57-ADB5-14989CDEC9C0}" dt="2026-09-21T02:06:40.948" v="251" actId="20577"/>
          <ac:spMkLst>
            <pc:docMk/>
            <pc:sldMk cId="1934518466" sldId="2578"/>
            <ac:spMk id="115" creationId="{00000000-0000-0000-0000-000000000000}"/>
          </ac:spMkLst>
        </pc:spChg>
        <pc:spChg chg="mod">
          <ac:chgData name="Dan Steiner" userId="ab8b197d-25c7-4ed4-b3d9-aea3ecf941ef" providerId="ADAL" clId="{53788950-E43B-5E57-ADB5-14989CDEC9C0}" dt="2026-09-21T02:07:02.655" v="252" actId="20577"/>
          <ac:spMkLst>
            <pc:docMk/>
            <pc:sldMk cId="1934518466" sldId="2578"/>
            <ac:spMk id="117" creationId="{00000000-0000-0000-0000-000000000000}"/>
          </ac:spMkLst>
        </pc:spChg>
      </pc:sldChg>
      <pc:sldChg chg="modSp mod modNotesTx">
        <pc:chgData name="Dan Steiner" userId="ab8b197d-25c7-4ed4-b3d9-aea3ecf941ef" providerId="ADAL" clId="{53788950-E43B-5E57-ADB5-14989CDEC9C0}" dt="2026-09-21T02:09:29.991" v="272" actId="27107"/>
        <pc:sldMkLst>
          <pc:docMk/>
          <pc:sldMk cId="1934518466" sldId="2579"/>
        </pc:sldMkLst>
        <pc:spChg chg="mod">
          <ac:chgData name="Dan Steiner" userId="ab8b197d-25c7-4ed4-b3d9-aea3ecf941ef" providerId="ADAL" clId="{53788950-E43B-5E57-ADB5-14989CDEC9C0}" dt="2026-09-21T02:09:06.715" v="270" actId="20577"/>
          <ac:spMkLst>
            <pc:docMk/>
            <pc:sldMk cId="1934518466" sldId="2579"/>
            <ac:spMk id="129" creationId="{00000000-0000-0000-0000-000000000000}"/>
          </ac:spMkLst>
        </pc:spChg>
        <pc:spChg chg="mod">
          <ac:chgData name="Dan Steiner" userId="ab8b197d-25c7-4ed4-b3d9-aea3ecf941ef" providerId="ADAL" clId="{53788950-E43B-5E57-ADB5-14989CDEC9C0}" dt="2026-09-21T02:09:19.436" v="271" actId="27107"/>
          <ac:spMkLst>
            <pc:docMk/>
            <pc:sldMk cId="1934518466" sldId="2579"/>
            <ac:spMk id="131" creationId="{00000000-0000-0000-0000-000000000000}"/>
          </ac:spMkLst>
        </pc:spChg>
        <pc:spChg chg="mod">
          <ac:chgData name="Dan Steiner" userId="ab8b197d-25c7-4ed4-b3d9-aea3ecf941ef" providerId="ADAL" clId="{53788950-E43B-5E57-ADB5-14989CDEC9C0}" dt="2026-09-21T02:09:29.991" v="272" actId="27107"/>
          <ac:spMkLst>
            <pc:docMk/>
            <pc:sldMk cId="1934518466" sldId="2579"/>
            <ac:spMk id="135" creationId="{00000000-0000-0000-0000-000000000000}"/>
          </ac:spMkLst>
        </pc:spChg>
      </pc:sldChg>
      <pc:sldChg chg="modSp mod modNotesTx">
        <pc:chgData name="Dan Steiner" userId="ab8b197d-25c7-4ed4-b3d9-aea3ecf941ef" providerId="ADAL" clId="{53788950-E43B-5E57-ADB5-14989CDEC9C0}" dt="2026-09-21T02:14:22.136" v="304" actId="20577"/>
        <pc:sldMkLst>
          <pc:docMk/>
          <pc:sldMk cId="1934518466" sldId="2580"/>
        </pc:sldMkLst>
        <pc:spChg chg="mod">
          <ac:chgData name="Dan Steiner" userId="ab8b197d-25c7-4ed4-b3d9-aea3ecf941ef" providerId="ADAL" clId="{53788950-E43B-5E57-ADB5-14989CDEC9C0}" dt="2026-09-21T02:14:06.757" v="303" actId="20577"/>
          <ac:spMkLst>
            <pc:docMk/>
            <pc:sldMk cId="1934518466" sldId="2580"/>
            <ac:spMk id="157" creationId="{00000000-0000-0000-0000-000000000000}"/>
          </ac:spMkLst>
        </pc:spChg>
        <pc:spChg chg="mod">
          <ac:chgData name="Dan Steiner" userId="ab8b197d-25c7-4ed4-b3d9-aea3ecf941ef" providerId="ADAL" clId="{53788950-E43B-5E57-ADB5-14989CDEC9C0}" dt="2026-09-21T02:14:22.136" v="304" actId="20577"/>
          <ac:spMkLst>
            <pc:docMk/>
            <pc:sldMk cId="1934518466" sldId="2580"/>
            <ac:spMk id="161" creationId="{00000000-0000-0000-0000-000000000000}"/>
          </ac:spMkLst>
        </pc:spChg>
      </pc:sldChg>
      <pc:sldChg chg="modSp mod">
        <pc:chgData name="Dan Steiner" userId="ab8b197d-25c7-4ed4-b3d9-aea3ecf941ef" providerId="ADAL" clId="{53788950-E43B-5E57-ADB5-14989CDEC9C0}" dt="2026-09-21T02:04:24.001" v="234" actId="20577"/>
        <pc:sldMkLst>
          <pc:docMk/>
          <pc:sldMk cId="4046576225" sldId="2582"/>
        </pc:sldMkLst>
        <pc:spChg chg="mod">
          <ac:chgData name="Dan Steiner" userId="ab8b197d-25c7-4ed4-b3d9-aea3ecf941ef" providerId="ADAL" clId="{53788950-E43B-5E57-ADB5-14989CDEC9C0}" dt="2026-09-21T02:04:24.001" v="234" actId="20577"/>
          <ac:spMkLst>
            <pc:docMk/>
            <pc:sldMk cId="4046576225" sldId="2582"/>
            <ac:spMk id="2" creationId="{BDEAAC11-13CE-728A-F98E-1E8BE5B0792E}"/>
          </ac:spMkLst>
        </pc:spChg>
      </pc:sldChg>
      <pc:sldChg chg="modSp mod">
        <pc:chgData name="Dan Steiner" userId="ab8b197d-25c7-4ed4-b3d9-aea3ecf941ef" providerId="ADAL" clId="{53788950-E43B-5E57-ADB5-14989CDEC9C0}" dt="2026-09-21T02:07:32.240" v="266" actId="20577"/>
        <pc:sldMkLst>
          <pc:docMk/>
          <pc:sldMk cId="1265937777" sldId="2583"/>
        </pc:sldMkLst>
        <pc:spChg chg="mod">
          <ac:chgData name="Dan Steiner" userId="ab8b197d-25c7-4ed4-b3d9-aea3ecf941ef" providerId="ADAL" clId="{53788950-E43B-5E57-ADB5-14989CDEC9C0}" dt="2026-09-21T02:07:32.240" v="266" actId="20577"/>
          <ac:spMkLst>
            <pc:docMk/>
            <pc:sldMk cId="1265937777" sldId="2583"/>
            <ac:spMk id="2" creationId="{BB07CD25-E1FE-35D5-974B-85E2328F7380}"/>
          </ac:spMkLst>
        </pc:spChg>
      </pc:sldChg>
      <pc:sldChg chg="modSp mod">
        <pc:chgData name="Dan Steiner" userId="ab8b197d-25c7-4ed4-b3d9-aea3ecf941ef" providerId="ADAL" clId="{53788950-E43B-5E57-ADB5-14989CDEC9C0}" dt="2026-09-21T02:10:04.771" v="292" actId="20577"/>
        <pc:sldMkLst>
          <pc:docMk/>
          <pc:sldMk cId="3581732268" sldId="2584"/>
        </pc:sldMkLst>
        <pc:spChg chg="mod">
          <ac:chgData name="Dan Steiner" userId="ab8b197d-25c7-4ed4-b3d9-aea3ecf941ef" providerId="ADAL" clId="{53788950-E43B-5E57-ADB5-14989CDEC9C0}" dt="2026-09-21T02:10:04.771" v="292" actId="20577"/>
          <ac:spMkLst>
            <pc:docMk/>
            <pc:sldMk cId="3581732268" sldId="2584"/>
            <ac:spMk id="2" creationId="{42CAE0CF-35D7-546D-F920-BF86DB578368}"/>
          </ac:spMkLst>
        </pc:spChg>
      </pc:sldChg>
    </pc:docChg>
  </pc:docChgLst>
  <pc:docChgLst>
    <pc:chgData name="Kai Riemer" userId="df364aa4-645d-43ab-9d74-b2dc5d398b0e" providerId="ADAL" clId="{26F343EB-F7A5-54E9-BEAF-9826D3A3D763}"/>
    <pc:docChg chg="modSld">
      <pc:chgData name="Kai Riemer" userId="df364aa4-645d-43ab-9d74-b2dc5d398b0e" providerId="ADAL" clId="{26F343EB-F7A5-54E9-BEAF-9826D3A3D763}" dt="2026-09-21T07:33:25.738" v="0" actId="1036"/>
      <pc:docMkLst>
        <pc:docMk/>
      </pc:docMkLst>
      <pc:sldChg chg="modSp mod">
        <pc:chgData name="Kai Riemer" userId="df364aa4-645d-43ab-9d74-b2dc5d398b0e" providerId="ADAL" clId="{26F343EB-F7A5-54E9-BEAF-9826D3A3D763}" dt="2026-09-21T07:33:25.738" v="0" actId="1036"/>
        <pc:sldMkLst>
          <pc:docMk/>
          <pc:sldMk cId="3998133326" sldId="2548"/>
        </pc:sldMkLst>
        <pc:picChg chg="mod">
          <ac:chgData name="Kai Riemer" userId="df364aa4-645d-43ab-9d74-b2dc5d398b0e" providerId="ADAL" clId="{26F343EB-F7A5-54E9-BEAF-9826D3A3D763}" dt="2026-09-21T07:33:25.738" v="0" actId="1036"/>
          <ac:picMkLst>
            <pc:docMk/>
            <pc:sldMk cId="3998133326" sldId="2548"/>
            <ac:picMk id="4" creationId="{B06A4EE3-0DC0-760A-9DEC-24157FB83A1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03823A-099F-E345-B54A-AFF3FC4A192F}" type="datetimeFigureOut">
              <a:rPr lang="en-AU" smtClean="0"/>
              <a:t>22/9/2026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53E4C7-0D3A-9D47-B326-EA3376D37E11}" type="slidenum">
              <a:rPr lang="en-AU" smtClean="0"/>
              <a:t>‹#›</a:t>
            </a:fld>
            <a:endParaRPr lang="en-AU"/>
          </a:p>
        </p:txBody>
      </p:sp>
    </p:spTree>
    <p:extLst>
      <p:ext uri="{BB962C8B-B14F-4D97-AF65-F5344CB8AC3E}">
        <p14:creationId xmlns:p14="http://schemas.microsoft.com/office/powerpoint/2010/main" val="3720134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i.org/10.25910/d443-2a97"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plus.sydney.edu.au/"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www.deloitte.com/content/dam/assets-shared/docs/campaigns/2026/2026-genz-millennial-survey.pdf" TargetMode="External"/><Relationship Id="rId3" Type="http://schemas.openxmlformats.org/officeDocument/2006/relationships/hyperlink" Target="https://www.economist.com/business/2026/06/14/companies-are-scrambling-to-curtail-soaring-ai-costs" TargetMode="External"/><Relationship Id="rId7" Type="http://schemas.openxmlformats.org/officeDocument/2006/relationships/hyperlink" Target="https://www.deloitte.com/content/dam/assets-zone1/au/en/docs/services/consulting/2026/state-of-ai-in-the-enterprise-2026.pdf"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microsoft.com/en-us/worklab/work-trend-index/agents-human-agency-and-the-opportunity-for-every-organization" TargetMode="External"/><Relationship Id="rId5" Type="http://schemas.openxmlformats.org/officeDocument/2006/relationships/hyperlink" Target="https://www.mckinsey.com/capabilities/quantumblack/our-insights/is-that-ai-agent-worth-it-agentic-economics-and-the-modern-operating-model" TargetMode="External"/><Relationship Id="rId4" Type="http://schemas.openxmlformats.org/officeDocument/2006/relationships/hyperlink" Target="https://www.nytimes.com/interactive/2026/07/29/technology/ai-chips-data-center-boom.html" TargetMode="External"/><Relationship Id="rId9" Type="http://schemas.openxmlformats.org/officeDocument/2006/relationships/hyperlink" Target="https://www.goldmansachs.com/insights/goldman-sachs-exchanges/how-falling-launch-costs-and-ai-are-driving-the-space-economy"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civicscience.com/the-power-of-the-past-how-nostalgia-is-unlocking-resilient-wallets-and-new-market-opportunities-in-2026/" TargetMode="External"/><Relationship Id="rId3" Type="http://schemas.openxmlformats.org/officeDocument/2006/relationships/hyperlink" Target="https://edl.mn/4stxw32" TargetMode="External"/><Relationship Id="rId7" Type="http://schemas.openxmlformats.org/officeDocument/2006/relationships/hyperlink" Target="https://www.dewr.gov.au/workplace-relations/resources/ai-and-employment-australia"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news.gallup.com/poll/709772/americans-oppose-data-centers-area.aspx" TargetMode="External"/><Relationship Id="rId5" Type="http://schemas.openxmlformats.org/officeDocument/2006/relationships/hyperlink" Target="https://blogs.lse.ac.uk/businessreview/2026/08/07/ai-has-a-serious-image-problem/" TargetMode="External"/><Relationship Id="rId4" Type="http://schemas.openxmlformats.org/officeDocument/2006/relationships/hyperlink" Target="https://www.politico.com/news/2026/08/20/australia-artificial-intelligence-public-opinion-01043248" TargetMode="External"/><Relationship Id="rId9" Type="http://schemas.openxmlformats.org/officeDocument/2006/relationships/hyperlink" Target="https://edl.mn/4iPYeyf"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edl.mn/4stxw32" TargetMode="External"/><Relationship Id="rId3" Type="http://schemas.openxmlformats.org/officeDocument/2006/relationships/hyperlink" Target="https://media.ddiworld.com/research/global-leadership-forecast-2025-report.pdf" TargetMode="External"/><Relationship Id="rId7" Type="http://schemas.openxmlformats.org/officeDocument/2006/relationships/hyperlink" Target="https://www.randstad.com/workmonitor/"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ddi.com/blog/conscious-unbossing" TargetMode="External"/><Relationship Id="rId5" Type="http://schemas.openxmlformats.org/officeDocument/2006/relationships/hyperlink" Target="https://simonsinek.com/stories/6-shocking-stats-that-prove-middle-managers-are-in-crisis" TargetMode="External"/><Relationship Id="rId10" Type="http://schemas.openxmlformats.org/officeDocument/2006/relationships/hyperlink" Target="https://news.gallup.com/poll/711836/gen-zers-missing-sense-meaning-purpose-life.aspx" TargetMode="External"/><Relationship Id="rId4" Type="http://schemas.openxmlformats.org/officeDocument/2006/relationships/hyperlink" Target="https://www.capterra.com/resources/middle-manager-burnout-strategies/" TargetMode="External"/><Relationship Id="rId9" Type="http://schemas.openxmlformats.org/officeDocument/2006/relationships/hyperlink" Target="https://www.deloitte.com/content/dam/assets-shared/docs/campaigns/2026/2026-genz-millennial-survey.pdf"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www.ziprecruiter-research.org/economic-insights-research/ai-employer-report-2026" TargetMode="External"/><Relationship Id="rId3" Type="http://schemas.openxmlformats.org/officeDocument/2006/relationships/hyperlink" Target="https://ora.ox.ac.uk/objects/uuid:bdec3e82-9aee-4301-9556-9d908881c74a" TargetMode="External"/><Relationship Id="rId7" Type="http://schemas.openxmlformats.org/officeDocument/2006/relationships/hyperlink" Target="https://www.bcg.com/publications/2026/ai-at-work-why-strategy-matters-more-than-tools"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www.prnewswire.com/news-releases/global-study-70-of-business-leaders-would-prefer-a-robot-to-make-their-decisions-301799591.html" TargetMode="External"/><Relationship Id="rId11" Type="http://schemas.openxmlformats.org/officeDocument/2006/relationships/hyperlink" Target="https://kpmg.com/xx/en/our-insights/value-creation/global-ceo-outlook-survey.html" TargetMode="External"/><Relationship Id="rId5" Type="http://schemas.openxmlformats.org/officeDocument/2006/relationships/hyperlink" Target="https://www.deloitte.com/us/en/insights/topics/talent/human-capital-trends/2026/managing-disinformation-at-scale.html" TargetMode="External"/><Relationship Id="rId10" Type="http://schemas.openxmlformats.org/officeDocument/2006/relationships/hyperlink" Target="https://www.conference-board.org/publications/C-Suite-Outlook-2026-Uncertainty-and-Opportunity" TargetMode="External"/><Relationship Id="rId4" Type="http://schemas.openxmlformats.org/officeDocument/2006/relationships/hyperlink" Target="https://www.axios.com/2025/10/14/ai-generated-writing-humans" TargetMode="External"/><Relationship Id="rId9" Type="http://schemas.openxmlformats.org/officeDocument/2006/relationships/hyperlink" Target="https://www.policyuncertainty.com/index.html"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s://www.microsoft.com/en-us/worklab/work-trend-index/agents-human-agency-and-the-opportunity-for-every-organization" TargetMode="External"/><Relationship Id="rId3" Type="http://schemas.openxmlformats.org/officeDocument/2006/relationships/hyperlink" Target="https://mbs.edu/-/media/PDF/Research/Trust_in_AI_Report.pdf" TargetMode="External"/><Relationship Id="rId7" Type="http://schemas.openxmlformats.org/officeDocument/2006/relationships/hyperlink" Target="https://www.deloitte.com/us/en/insights/topics/talent/human-capital-trends.html"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www.bcg.com/publications/2026/ai-at-work-why-strategy-matters-more-than-tools" TargetMode="External"/><Relationship Id="rId5" Type="http://schemas.openxmlformats.org/officeDocument/2006/relationships/hyperlink" Target="https://www.goto.com/resources/pulse-of-work-2026" TargetMode="External"/><Relationship Id="rId4" Type="http://schemas.openxmlformats.org/officeDocument/2006/relationships/hyperlink" Target="https://futurism.com/future-society/ai-productivity-research" TargetMode="External"/><Relationship Id="rId9" Type="http://schemas.openxmlformats.org/officeDocument/2006/relationships/hyperlink" Target="https://newsroom.ibm.com/2026-05-04-ibm-study-ceos-are-reshaping-c-suite-roles-for-the-ai-era"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plus.sydney.edu.au/our-sprint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Slides in this pack are shared under a Creative Commons CC BY-ND licence.</a:t>
            </a:r>
          </a:p>
          <a:p>
            <a:r>
              <a:rPr lang="en-AU" dirty="0"/>
              <a:t>Learn more about what this means: https://</a:t>
            </a:r>
            <a:r>
              <a:rPr lang="en-AU" dirty="0" err="1"/>
              <a:t>creativecommons.org</a:t>
            </a:r>
            <a:r>
              <a:rPr lang="en-AU" dirty="0"/>
              <a:t>/licenses/by-</a:t>
            </a:r>
            <a:r>
              <a:rPr lang="en-AU" dirty="0" err="1"/>
              <a:t>nd</a:t>
            </a:r>
            <a:r>
              <a:rPr lang="en-AU" dirty="0"/>
              <a:t>/4.0/</a:t>
            </a:r>
          </a:p>
          <a:p>
            <a:endParaRPr lang="en-AU" dirty="0"/>
          </a:p>
          <a:p>
            <a:r>
              <a:rPr lang="en-AU" sz="1050" b="1" i="0" u="none" strike="noStrike" noProof="0" dirty="0">
                <a:effectLst/>
                <a:latin typeface="Arial" panose="020B0604020202020204" pitchFamily="34" charset="0"/>
                <a:cs typeface="Arial" panose="020B0604020202020204" pitchFamily="34" charset="0"/>
              </a:rPr>
              <a:t>REFERENCING IN ACADEMIC PUBLICATIONS</a:t>
            </a:r>
            <a:r>
              <a:rPr lang="en-AU" sz="1050" b="1" i="0" noProof="0" dirty="0">
                <a:effectLst/>
                <a:latin typeface="Arial" panose="020B0604020202020204" pitchFamily="34" charset="0"/>
                <a:cs typeface="Arial" panose="020B0604020202020204" pitchFamily="34" charset="0"/>
              </a:rPr>
              <a:t>​</a:t>
            </a:r>
            <a:br>
              <a:rPr lang="en-AU" sz="1200" b="0" i="0" noProof="0" dirty="0">
                <a:effectLst/>
                <a:latin typeface="Arial" panose="020B0604020202020204" pitchFamily="34" charset="0"/>
                <a:cs typeface="Arial" panose="020B0604020202020204" pitchFamily="34" charset="0"/>
              </a:rPr>
            </a:br>
            <a:r>
              <a:rPr lang="en-AU" sz="1200" i="1" dirty="0"/>
              <a:t>Peter, S., Riemer, K., Norman, P. (2026).</a:t>
            </a:r>
          </a:p>
          <a:p>
            <a:r>
              <a:rPr lang="en-AU" sz="1200" i="1" dirty="0"/>
              <a:t>The 2027 Skills Horizon. Sydney Executive Plus,</a:t>
            </a:r>
          </a:p>
          <a:p>
            <a:r>
              <a:rPr lang="en-AU" sz="1200" i="1" dirty="0"/>
              <a:t>The University of Sydney, </a:t>
            </a:r>
            <a:r>
              <a:rPr lang="en-AU" sz="1200" i="1" dirty="0">
                <a:hlinkClick r:id="rId3">
                  <a:extLst>
                    <a:ext uri="{A12FA001-AC4F-418D-AE19-62706E023703}">
                      <ahyp:hlinkClr xmlns:ahyp="http://schemas.microsoft.com/office/drawing/2018/hyperlinkcolor" val="tx"/>
                    </a:ext>
                  </a:extLst>
                </a:hlinkClick>
              </a:rPr>
              <a:t>https://doi.org/10.25910/d443-2a97</a:t>
            </a:r>
            <a:endParaRPr lang="en-AU" sz="1200" i="1" dirty="0"/>
          </a:p>
          <a:p>
            <a:endParaRPr lang="en-AU" sz="1200" b="0" i="1" u="none" strike="noStrike" noProof="0" dirty="0">
              <a:effectLst/>
              <a:latin typeface="Arial" panose="020B0604020202020204" pitchFamily="34" charset="0"/>
              <a:cs typeface="Arial" panose="020B0604020202020204" pitchFamily="34" charset="0"/>
            </a:endParaRPr>
          </a:p>
          <a:p>
            <a:pPr rtl="0" fontAlgn="base"/>
            <a:r>
              <a:rPr lang="en-AU" sz="1200" b="0" i="0" noProof="0" dirty="0">
                <a:effectLst/>
                <a:latin typeface="Arial" panose="020B0604020202020204" pitchFamily="34" charset="0"/>
                <a:cs typeface="Arial" panose="020B0604020202020204" pitchFamily="34" charset="0"/>
              </a:rPr>
              <a:t>​</a:t>
            </a:r>
          </a:p>
          <a:p>
            <a:pPr rtl="0" fontAlgn="base"/>
            <a:r>
              <a:rPr lang="en-AU" sz="1050" b="1" noProof="0" dirty="0">
                <a:latin typeface="Arial" panose="020B0604020202020204" pitchFamily="34" charset="0"/>
                <a:cs typeface="Arial" panose="020B0604020202020204" pitchFamily="34" charset="0"/>
              </a:rPr>
              <a:t>REFERENCING ON SOCIAL MEDIA​ </a:t>
            </a:r>
            <a:br>
              <a:rPr lang="en-AU" sz="1200" b="0" i="0" noProof="0" dirty="0">
                <a:effectLst/>
                <a:latin typeface="Arial" panose="020B0604020202020204" pitchFamily="34" charset="0"/>
                <a:cs typeface="Arial" panose="020B0604020202020204" pitchFamily="34" charset="0"/>
              </a:rPr>
            </a:br>
            <a:r>
              <a:rPr lang="en-AU" sz="1200" b="0" i="1" u="none" strike="noStrike" noProof="0" dirty="0">
                <a:effectLst/>
                <a:latin typeface="Arial" panose="020B0604020202020204" pitchFamily="34" charset="0"/>
                <a:cs typeface="Arial" panose="020B0604020202020204" pitchFamily="34" charset="0"/>
              </a:rPr>
              <a:t>Please include the report URL: </a:t>
            </a:r>
            <a:br>
              <a:rPr lang="en-AU" sz="1200" b="0" i="1" u="none" strike="noStrike" noProof="0" dirty="0">
                <a:effectLst/>
                <a:latin typeface="Arial" panose="020B0604020202020204" pitchFamily="34" charset="0"/>
                <a:cs typeface="Arial" panose="020B0604020202020204" pitchFamily="34" charset="0"/>
              </a:rPr>
            </a:br>
            <a:r>
              <a:rPr lang="en-AU" sz="1200" b="0" i="1" u="none" strike="noStrike" noProof="0" dirty="0">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plus.sydney.edu.au/horizon</a:t>
            </a:r>
            <a:endParaRPr lang="en-AU" sz="1200" b="0" i="1" noProof="0" dirty="0">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B53E4C7-0D3A-9D47-B326-EA3376D37E11}" type="slidenum">
              <a:rPr lang="en-AU" smtClean="0"/>
              <a:t>1</a:t>
            </a:fld>
            <a:endParaRPr lang="en-AU"/>
          </a:p>
        </p:txBody>
      </p:sp>
    </p:spTree>
    <p:extLst>
      <p:ext uri="{BB962C8B-B14F-4D97-AF65-F5344CB8AC3E}">
        <p14:creationId xmlns:p14="http://schemas.microsoft.com/office/powerpoint/2010/main" val="403068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53E4C7-0D3A-9D47-B326-EA3376D37E11}"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250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B53E4C7-0D3A-9D47-B326-EA3376D37E11}" type="slidenum">
              <a:rPr lang="en-AU" smtClean="0"/>
              <a:t>8</a:t>
            </a:fld>
            <a:endParaRPr lang="en-AU"/>
          </a:p>
        </p:txBody>
      </p:sp>
    </p:spTree>
    <p:extLst>
      <p:ext uri="{BB962C8B-B14F-4D97-AF65-F5344CB8AC3E}">
        <p14:creationId xmlns:p14="http://schemas.microsoft.com/office/powerpoint/2010/main" val="3078931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Economist 2026</a:t>
            </a:r>
            <a:r>
              <a:rPr lang="en-AU" sz="1200" kern="1200" dirty="0">
                <a:solidFill>
                  <a:schemeClr val="tx1"/>
                </a:solidFill>
                <a:effectLst/>
                <a:latin typeface="+mn-lt"/>
                <a:ea typeface="+mn-ea"/>
                <a:cs typeface="+mn-cs"/>
              </a:rPr>
              <a:t>: Companies are scrambling to curtail soaring AI costs, The Economist, 14 Jun 2026, </a:t>
            </a:r>
            <a:r>
              <a:rPr lang="en-AU" sz="1200" i="1" u="sng" kern="1200" dirty="0">
                <a:solidFill>
                  <a:schemeClr val="tx1"/>
                </a:solidFill>
                <a:effectLst/>
                <a:latin typeface="+mn-lt"/>
                <a:ea typeface="+mn-ea"/>
                <a:cs typeface="+mn-cs"/>
                <a:hlinkClick r:id="rId3"/>
              </a:rPr>
              <a:t>https://www.economist.com/business/2026/06/14/companies-are-scrambling-to-curtail-soaring-ai-costs</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NYT 2026</a:t>
            </a:r>
            <a:r>
              <a:rPr lang="en-AU" sz="1200" kern="1200" dirty="0">
                <a:solidFill>
                  <a:schemeClr val="tx1"/>
                </a:solidFill>
                <a:effectLst/>
                <a:latin typeface="+mn-lt"/>
                <a:ea typeface="+mn-ea"/>
                <a:cs typeface="+mn-cs"/>
              </a:rPr>
              <a:t>: The Impending, Inescapable Deluge of A.I., The New York Times, 29 Jul 2026, </a:t>
            </a:r>
            <a:r>
              <a:rPr lang="en-AU" sz="1200" i="1" u="sng" kern="1200" dirty="0">
                <a:solidFill>
                  <a:schemeClr val="tx1"/>
                </a:solidFill>
                <a:effectLst/>
                <a:latin typeface="+mn-lt"/>
                <a:ea typeface="+mn-ea"/>
                <a:cs typeface="+mn-cs"/>
                <a:hlinkClick r:id="rId4"/>
              </a:rPr>
              <a:t>https://www.nytimes.com/interactive/2026/07/29/technology/ai-chips-data-center-boom.html</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r>
              <a:rPr lang="en-AU" sz="1200" b="1" kern="1200" dirty="0">
                <a:solidFill>
                  <a:schemeClr val="tx1"/>
                </a:solidFill>
                <a:effectLst/>
                <a:latin typeface="+mn-lt"/>
                <a:ea typeface="+mn-ea"/>
                <a:cs typeface="+mn-cs"/>
              </a:rPr>
              <a:t>McKinsey 2026b</a:t>
            </a:r>
            <a:r>
              <a:rPr lang="en-AU" sz="1200" kern="1200" dirty="0">
                <a:solidFill>
                  <a:schemeClr val="tx1"/>
                </a:solidFill>
                <a:effectLst/>
                <a:latin typeface="+mn-lt"/>
                <a:ea typeface="+mn-ea"/>
                <a:cs typeface="+mn-cs"/>
              </a:rPr>
              <a:t>: Is that AI agent worth it? Agentic economics and the modern operating model, McKinsey &amp; Company, 13 July 2026, </a:t>
            </a:r>
            <a:r>
              <a:rPr lang="en-AU" sz="1200" i="1" u="sng" kern="1200" dirty="0">
                <a:solidFill>
                  <a:schemeClr val="tx1"/>
                </a:solidFill>
                <a:effectLst/>
                <a:latin typeface="+mn-lt"/>
                <a:ea typeface="+mn-ea"/>
                <a:cs typeface="+mn-cs"/>
                <a:hlinkClick r:id="rId5"/>
              </a:rPr>
              <a:t>https://www.mckinsey.com/capabilities/quantumblack/our-insights/is-that-ai-agent-worth-it-agentic-economics-and-the-modern-operating-model</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r>
              <a:rPr lang="en-AU" sz="1200" b="1" kern="1200" dirty="0">
                <a:solidFill>
                  <a:schemeClr val="tx1"/>
                </a:solidFill>
                <a:effectLst/>
                <a:latin typeface="+mn-lt"/>
                <a:ea typeface="+mn-ea"/>
                <a:cs typeface="+mn-cs"/>
              </a:rPr>
              <a:t>Microsoft 2026</a:t>
            </a:r>
            <a:r>
              <a:rPr lang="en-AU" sz="1200" kern="1200" dirty="0">
                <a:solidFill>
                  <a:schemeClr val="tx1"/>
                </a:solidFill>
                <a:effectLst/>
                <a:latin typeface="+mn-lt"/>
                <a:ea typeface="+mn-ea"/>
                <a:cs typeface="+mn-cs"/>
              </a:rPr>
              <a:t>: 2026 Work Trend Index Annual Report, Microsoft </a:t>
            </a:r>
            <a:r>
              <a:rPr lang="en-AU" sz="1200" kern="1200" dirty="0" err="1">
                <a:solidFill>
                  <a:schemeClr val="tx1"/>
                </a:solidFill>
                <a:effectLst/>
                <a:latin typeface="+mn-lt"/>
                <a:ea typeface="+mn-ea"/>
                <a:cs typeface="+mn-cs"/>
              </a:rPr>
              <a:t>WorkLab</a:t>
            </a:r>
            <a:r>
              <a:rPr lang="en-AU" sz="1200" kern="1200" dirty="0">
                <a:solidFill>
                  <a:schemeClr val="tx1"/>
                </a:solidFill>
                <a:effectLst/>
                <a:latin typeface="+mn-lt"/>
                <a:ea typeface="+mn-ea"/>
                <a:cs typeface="+mn-cs"/>
              </a:rPr>
              <a:t>, 5 May 2026, </a:t>
            </a:r>
            <a:r>
              <a:rPr lang="en-AU" sz="1200" i="1" u="sng" kern="1200" dirty="0">
                <a:solidFill>
                  <a:schemeClr val="tx1"/>
                </a:solidFill>
                <a:effectLst/>
                <a:latin typeface="+mn-lt"/>
                <a:ea typeface="+mn-ea"/>
                <a:cs typeface="+mn-cs"/>
                <a:hlinkClick r:id="rId6"/>
              </a:rPr>
              <a:t>https://www.microsoft.com/en-us/worklab/work-trend-index/agents-human-agency-and-the-opportunity-for-every-organization</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AU" sz="1200" b="1" u="none" kern="1200" dirty="0">
                <a:solidFill>
                  <a:schemeClr val="tx1"/>
                </a:solidFill>
                <a:effectLst/>
                <a:latin typeface="+mn-lt"/>
                <a:ea typeface="+mn-ea"/>
                <a:cs typeface="+mn-cs"/>
              </a:rPr>
              <a:t>Deloitte 2026a</a:t>
            </a:r>
            <a:r>
              <a:rPr lang="en-AU" sz="1200" kern="1200" dirty="0">
                <a:solidFill>
                  <a:schemeClr val="tx1"/>
                </a:solidFill>
                <a:effectLst/>
                <a:latin typeface="+mn-lt"/>
                <a:ea typeface="+mn-ea"/>
                <a:cs typeface="+mn-cs"/>
              </a:rPr>
              <a:t>: State of AI in the Enterprise, Deloitte Development LLC, Jan 2026, </a:t>
            </a:r>
            <a:r>
              <a:rPr lang="en-AU" sz="1200" i="1" u="sng" kern="1200" dirty="0">
                <a:solidFill>
                  <a:schemeClr val="tx1"/>
                </a:solidFill>
                <a:effectLst/>
                <a:latin typeface="+mn-lt"/>
                <a:ea typeface="+mn-ea"/>
                <a:cs typeface="+mn-cs"/>
                <a:hlinkClick r:id="rId7"/>
              </a:rPr>
              <a:t>https://www.deloitte.com/content/dam/assets-zone1/au/en/docs/services/consulting/2026/state-of-ai-in-the-enterprise-2026.pdf</a:t>
            </a:r>
            <a:r>
              <a:rPr lang="en-AU" sz="1200"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 </a:t>
            </a:r>
          </a:p>
          <a:p>
            <a:r>
              <a:rPr lang="en-AU" sz="1200" b="1" kern="1200" dirty="0" err="1">
                <a:solidFill>
                  <a:schemeClr val="tx1"/>
                </a:solidFill>
                <a:effectLst/>
                <a:latin typeface="+mn-lt"/>
                <a:ea typeface="+mn-ea"/>
                <a:cs typeface="+mn-cs"/>
              </a:rPr>
              <a:t>GoTo</a:t>
            </a:r>
            <a:r>
              <a:rPr lang="en-AU" sz="1200" b="1" kern="1200" dirty="0">
                <a:solidFill>
                  <a:schemeClr val="tx1"/>
                </a:solidFill>
                <a:effectLst/>
                <a:latin typeface="+mn-lt"/>
                <a:ea typeface="+mn-ea"/>
                <a:cs typeface="+mn-cs"/>
              </a:rPr>
              <a:t> 2026</a:t>
            </a:r>
            <a:r>
              <a:rPr lang="en-AU" sz="1200" kern="1200" dirty="0">
                <a:solidFill>
                  <a:schemeClr val="tx1"/>
                </a:solidFill>
                <a:effectLst/>
                <a:latin typeface="+mn-lt"/>
                <a:ea typeface="+mn-ea"/>
                <a:cs typeface="+mn-cs"/>
              </a:rPr>
              <a:t>: The Pulse of Work in 2026, </a:t>
            </a:r>
            <a:r>
              <a:rPr lang="en-AU" sz="1200" kern="1200" dirty="0" err="1">
                <a:solidFill>
                  <a:schemeClr val="tx1"/>
                </a:solidFill>
                <a:effectLst/>
                <a:latin typeface="+mn-lt"/>
                <a:ea typeface="+mn-ea"/>
                <a:cs typeface="+mn-cs"/>
              </a:rPr>
              <a:t>GoTo</a:t>
            </a:r>
            <a:r>
              <a:rPr lang="en-AU" sz="1200" kern="1200" dirty="0">
                <a:solidFill>
                  <a:schemeClr val="tx1"/>
                </a:solidFill>
                <a:effectLst/>
                <a:latin typeface="+mn-lt"/>
                <a:ea typeface="+mn-ea"/>
                <a:cs typeface="+mn-cs"/>
              </a:rPr>
              <a:t>, 12 May 2026, </a:t>
            </a:r>
            <a:r>
              <a:rPr lang="en-AU" sz="1200" i="1" kern="1200" dirty="0">
                <a:solidFill>
                  <a:schemeClr val="tx1"/>
                </a:solidFill>
                <a:effectLst/>
                <a:latin typeface="+mn-lt"/>
                <a:ea typeface="+mn-ea"/>
                <a:cs typeface="+mn-cs"/>
              </a:rPr>
              <a:t>https://</a:t>
            </a:r>
            <a:r>
              <a:rPr lang="en-AU" sz="1200" i="1" kern="1200" dirty="0" err="1">
                <a:solidFill>
                  <a:schemeClr val="tx1"/>
                </a:solidFill>
                <a:effectLst/>
                <a:latin typeface="+mn-lt"/>
                <a:ea typeface="+mn-ea"/>
                <a:cs typeface="+mn-cs"/>
              </a:rPr>
              <a:t>www.goto.com</a:t>
            </a:r>
            <a:r>
              <a:rPr lang="en-AU" sz="1200" i="1" kern="1200" dirty="0">
                <a:solidFill>
                  <a:schemeClr val="tx1"/>
                </a:solidFill>
                <a:effectLst/>
                <a:latin typeface="+mn-lt"/>
                <a:ea typeface="+mn-ea"/>
                <a:cs typeface="+mn-cs"/>
              </a:rPr>
              <a:t>/resources/pulse-of-work-2026</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Deloitte 2026b</a:t>
            </a:r>
            <a:r>
              <a:rPr lang="en-AU" sz="1200" kern="1200" dirty="0">
                <a:solidFill>
                  <a:schemeClr val="tx1"/>
                </a:solidFill>
                <a:effectLst/>
                <a:latin typeface="+mn-lt"/>
                <a:ea typeface="+mn-ea"/>
                <a:cs typeface="+mn-cs"/>
              </a:rPr>
              <a:t>: 2026 Gen Z and Millennial Survey, Deloitte Global, 13 May 2026,</a:t>
            </a:r>
            <a:r>
              <a:rPr lang="en-AU" sz="1200" i="1" kern="1200" dirty="0">
                <a:solidFill>
                  <a:schemeClr val="tx1"/>
                </a:solidFill>
                <a:effectLst/>
                <a:latin typeface="+mn-lt"/>
                <a:ea typeface="+mn-ea"/>
                <a:cs typeface="+mn-cs"/>
              </a:rPr>
              <a:t> </a:t>
            </a:r>
            <a:r>
              <a:rPr lang="en-AU" sz="1200" i="1" u="sng" kern="1200" dirty="0">
                <a:solidFill>
                  <a:schemeClr val="tx1"/>
                </a:solidFill>
                <a:effectLst/>
                <a:latin typeface="+mn-lt"/>
                <a:ea typeface="+mn-ea"/>
                <a:cs typeface="+mn-cs"/>
                <a:hlinkClick r:id="rId8"/>
              </a:rPr>
              <a:t>https://www.deloitte.com/content/dam/assets-shared/docs/campaigns/2026/2026-genz-millennial-survey.pdf</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Goldman 2026</a:t>
            </a:r>
            <a:r>
              <a:rPr lang="en-AU" sz="1200" kern="1200" dirty="0">
                <a:solidFill>
                  <a:schemeClr val="tx1"/>
                </a:solidFill>
                <a:effectLst/>
                <a:latin typeface="+mn-lt"/>
                <a:ea typeface="+mn-ea"/>
                <a:cs typeface="+mn-cs"/>
              </a:rPr>
              <a:t>: How Falling Launch Costs and AI Are Driving the Space Economy, Goldman Sachs, 15 Jul 2026, </a:t>
            </a:r>
            <a:r>
              <a:rPr lang="en-AU" sz="1200" i="1" u="sng" kern="1200" dirty="0">
                <a:solidFill>
                  <a:schemeClr val="tx1"/>
                </a:solidFill>
                <a:effectLst/>
                <a:latin typeface="+mn-lt"/>
                <a:ea typeface="+mn-ea"/>
                <a:cs typeface="+mn-cs"/>
                <a:hlinkClick r:id="rId9"/>
              </a:rPr>
              <a:t>https://www.goldmansachs.com/insights/goldman-sachs-exchanges/how-falling-launch-costs-and-ai-are-driving-the-space-economy</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AB53E4C7-0D3A-9D47-B326-EA3376D37E11}" type="slidenum">
              <a:rPr lang="en-AU" smtClean="0"/>
              <a:t>9</a:t>
            </a:fld>
            <a:endParaRPr lang="en-AU"/>
          </a:p>
        </p:txBody>
      </p:sp>
    </p:spTree>
    <p:extLst>
      <p:ext uri="{BB962C8B-B14F-4D97-AF65-F5344CB8AC3E}">
        <p14:creationId xmlns:p14="http://schemas.microsoft.com/office/powerpoint/2010/main" val="3092094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D0746-1D36-1B59-F799-940656CBC4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A0E8D5-58A8-B6B5-8229-3D9B7D728C0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ABEAD6A-F980-5348-DA3A-F9DDD03D8A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16D2B3-6303-3142-C96B-7CBCCAE4D0E5}"/>
              </a:ext>
            </a:extLst>
          </p:cNvPr>
          <p:cNvSpPr>
            <a:spLocks noGrp="1"/>
          </p:cNvSpPr>
          <p:nvPr>
            <p:ph type="sldNum" sz="quarter" idx="5"/>
          </p:nvPr>
        </p:nvSpPr>
        <p:spPr/>
        <p:txBody>
          <a:bodyPr/>
          <a:lstStyle/>
          <a:p>
            <a:fld id="{AB53E4C7-0D3A-9D47-B326-EA3376D37E11}" type="slidenum">
              <a:rPr lang="en-AU" smtClean="0"/>
              <a:t>10</a:t>
            </a:fld>
            <a:endParaRPr lang="en-AU"/>
          </a:p>
        </p:txBody>
      </p:sp>
    </p:spTree>
    <p:extLst>
      <p:ext uri="{BB962C8B-B14F-4D97-AF65-F5344CB8AC3E}">
        <p14:creationId xmlns:p14="http://schemas.microsoft.com/office/powerpoint/2010/main" val="3147380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sz="1200" b="1" kern="1200">
                <a:solidFill>
                  <a:schemeClr val="tx1"/>
                </a:solidFill>
                <a:effectLst/>
                <a:latin typeface="+mn-lt"/>
                <a:ea typeface="+mn-ea"/>
                <a:cs typeface="+mn-cs"/>
              </a:rPr>
              <a:t>Edelman 2026</a:t>
            </a:r>
            <a:r>
              <a:rPr lang="en-AU" sz="1200" kern="1200">
                <a:solidFill>
                  <a:schemeClr val="tx1"/>
                </a:solidFill>
                <a:effectLst/>
                <a:latin typeface="+mn-lt"/>
                <a:ea typeface="+mn-ea"/>
                <a:cs typeface="+mn-cs"/>
              </a:rPr>
              <a:t>: 2026 Edelman Trust Barometer, Edelman Trust Institute, Jan 2026,</a:t>
            </a:r>
            <a:r>
              <a:rPr lang="en-AU" sz="1200" i="1" kern="1200">
                <a:solidFill>
                  <a:schemeClr val="tx1"/>
                </a:solidFill>
                <a:effectLst/>
                <a:latin typeface="+mn-lt"/>
                <a:ea typeface="+mn-ea"/>
                <a:cs typeface="+mn-cs"/>
              </a:rPr>
              <a:t> </a:t>
            </a:r>
            <a:r>
              <a:rPr lang="en-AU" sz="1200" i="1" u="sng" kern="1200">
                <a:solidFill>
                  <a:schemeClr val="tx1"/>
                </a:solidFill>
                <a:effectLst/>
                <a:latin typeface="+mn-lt"/>
                <a:ea typeface="+mn-ea"/>
                <a:cs typeface="+mn-cs"/>
                <a:hlinkClick r:id="rId3"/>
              </a:rPr>
              <a:t>https://edl.mn/4stxw32</a:t>
            </a:r>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Politico 2026b</a:t>
            </a:r>
            <a:r>
              <a:rPr lang="en-AU" sz="1200" kern="1200">
                <a:solidFill>
                  <a:schemeClr val="tx1"/>
                </a:solidFill>
                <a:effectLst/>
                <a:latin typeface="+mn-lt"/>
                <a:ea typeface="+mn-ea"/>
                <a:cs typeface="+mn-cs"/>
              </a:rPr>
              <a:t>: Australians see AI as a risk, but not for the reasons you might think, Politico, 20 Aug 2026,  </a:t>
            </a:r>
            <a:r>
              <a:rPr lang="en-AU" sz="1200" i="1" u="sng" kern="1200">
                <a:solidFill>
                  <a:schemeClr val="tx1"/>
                </a:solidFill>
                <a:effectLst/>
                <a:latin typeface="+mn-lt"/>
                <a:ea typeface="+mn-ea"/>
                <a:cs typeface="+mn-cs"/>
                <a:hlinkClick r:id="rId4"/>
              </a:rPr>
              <a:t>https://www.politico.com/news/2026/08/20/australia-artificial-intelligence-public-opinion-01043248</a:t>
            </a:r>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LSE 2026</a:t>
            </a:r>
            <a:r>
              <a:rPr lang="en-AU" sz="1200" kern="1200">
                <a:solidFill>
                  <a:schemeClr val="tx1"/>
                </a:solidFill>
                <a:effectLst/>
                <a:latin typeface="+mn-lt"/>
                <a:ea typeface="+mn-ea"/>
                <a:cs typeface="+mn-cs"/>
              </a:rPr>
              <a:t>: AI has a serious image problem, LSE Business Review, 7 Aug 2026,  </a:t>
            </a:r>
            <a:r>
              <a:rPr lang="en-AU" sz="1200" i="1" u="sng" kern="1200">
                <a:solidFill>
                  <a:schemeClr val="tx1"/>
                </a:solidFill>
                <a:effectLst/>
                <a:latin typeface="+mn-lt"/>
                <a:ea typeface="+mn-ea"/>
                <a:cs typeface="+mn-cs"/>
                <a:hlinkClick r:id="rId5"/>
              </a:rPr>
              <a:t>https://blogs.lse.ac.uk/businessreview/2026/08/07/ai-has-a-serious-image-problem/</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Gallup 2026c:</a:t>
            </a:r>
            <a:r>
              <a:rPr lang="en-AU" sz="1200" kern="1200">
                <a:solidFill>
                  <a:schemeClr val="tx1"/>
                </a:solidFill>
                <a:effectLst/>
                <a:latin typeface="+mn-lt"/>
                <a:ea typeface="+mn-ea"/>
                <a:cs typeface="+mn-cs"/>
              </a:rPr>
              <a:t> Americans Oppose AI Data </a:t>
            </a:r>
            <a:r>
              <a:rPr lang="en-AU" sz="1200" kern="1200" err="1">
                <a:solidFill>
                  <a:schemeClr val="tx1"/>
                </a:solidFill>
                <a:effectLst/>
                <a:latin typeface="+mn-lt"/>
                <a:ea typeface="+mn-ea"/>
                <a:cs typeface="+mn-cs"/>
              </a:rPr>
              <a:t>Centers</a:t>
            </a:r>
            <a:r>
              <a:rPr lang="en-AU" sz="1200" kern="1200">
                <a:solidFill>
                  <a:schemeClr val="tx1"/>
                </a:solidFill>
                <a:effectLst/>
                <a:latin typeface="+mn-lt"/>
                <a:ea typeface="+mn-ea"/>
                <a:cs typeface="+mn-cs"/>
              </a:rPr>
              <a:t> in Their Area, 13 May 2026, </a:t>
            </a:r>
            <a:r>
              <a:rPr lang="en-AU" sz="1200" i="1" u="sng" kern="1200">
                <a:solidFill>
                  <a:schemeClr val="tx1"/>
                </a:solidFill>
                <a:effectLst/>
                <a:latin typeface="+mn-lt"/>
                <a:ea typeface="+mn-ea"/>
                <a:cs typeface="+mn-cs"/>
                <a:hlinkClick r:id="rId6"/>
              </a:rPr>
              <a:t>https://news.gallup.com/poll/709772/americans-oppose-data-centers-area.aspx</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DEWR 2026</a:t>
            </a:r>
            <a:r>
              <a:rPr lang="en-AU" sz="1200" kern="1200">
                <a:solidFill>
                  <a:schemeClr val="tx1"/>
                </a:solidFill>
                <a:effectLst/>
                <a:latin typeface="+mn-lt"/>
                <a:ea typeface="+mn-ea"/>
                <a:cs typeface="+mn-cs"/>
              </a:rPr>
              <a:t>: AI and employment in Australia, Department of Employment and Workplace Relations, 30 Jun 2026, </a:t>
            </a:r>
            <a:r>
              <a:rPr lang="en-AU" sz="1200" i="1" u="sng" kern="1200">
                <a:solidFill>
                  <a:schemeClr val="tx1"/>
                </a:solidFill>
                <a:effectLst/>
                <a:latin typeface="+mn-lt"/>
                <a:ea typeface="+mn-ea"/>
                <a:cs typeface="+mn-cs"/>
                <a:hlinkClick r:id="rId7"/>
              </a:rPr>
              <a:t>https://www.dewr.gov.au/workplace-relations/resources/ai-and-employment-australia</a:t>
            </a:r>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err="1">
                <a:solidFill>
                  <a:schemeClr val="tx1"/>
                </a:solidFill>
                <a:effectLst/>
                <a:latin typeface="+mn-lt"/>
                <a:ea typeface="+mn-ea"/>
                <a:cs typeface="+mn-cs"/>
              </a:rPr>
              <a:t>CivicScience</a:t>
            </a:r>
            <a:r>
              <a:rPr lang="en-AU" sz="1200" b="1" kern="1200">
                <a:solidFill>
                  <a:schemeClr val="tx1"/>
                </a:solidFill>
                <a:effectLst/>
                <a:latin typeface="+mn-lt"/>
                <a:ea typeface="+mn-ea"/>
                <a:cs typeface="+mn-cs"/>
              </a:rPr>
              <a:t> 2026</a:t>
            </a:r>
            <a:r>
              <a:rPr lang="en-AU" sz="1200" kern="1200">
                <a:solidFill>
                  <a:schemeClr val="tx1"/>
                </a:solidFill>
                <a:effectLst/>
                <a:latin typeface="+mn-lt"/>
                <a:ea typeface="+mn-ea"/>
                <a:cs typeface="+mn-cs"/>
              </a:rPr>
              <a:t>: The Power of the Past: How Nostalgia Is Unlocking Resilient Wallets and New Market Opportunities in 2026, Civic Science, 25 Jun 2026, </a:t>
            </a:r>
            <a:r>
              <a:rPr lang="en-AU" sz="1200" i="1" u="sng" kern="1200">
                <a:solidFill>
                  <a:schemeClr val="tx1"/>
                </a:solidFill>
                <a:effectLst/>
                <a:latin typeface="+mn-lt"/>
                <a:ea typeface="+mn-ea"/>
                <a:cs typeface="+mn-cs"/>
                <a:hlinkClick r:id="rId8"/>
              </a:rPr>
              <a:t>https://civicscience.com/the-power-of-the-past-how-nostalgia-is-unlocking-resilient-wallets-and-new-market-opportunities-in-2026/</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Edelman 2025</a:t>
            </a:r>
            <a:r>
              <a:rPr lang="en-AU" sz="1200" kern="1200">
                <a:solidFill>
                  <a:schemeClr val="tx1"/>
                </a:solidFill>
                <a:effectLst/>
                <a:latin typeface="+mn-lt"/>
                <a:ea typeface="+mn-ea"/>
                <a:cs typeface="+mn-cs"/>
              </a:rPr>
              <a:t>: 2025 Edelman Trust Barometer, Edelman Trust Institute, Jan 2025, </a:t>
            </a:r>
            <a:r>
              <a:rPr lang="en-AU" sz="1200" i="1" u="sng" kern="1200">
                <a:solidFill>
                  <a:schemeClr val="tx1"/>
                </a:solidFill>
                <a:effectLst/>
                <a:latin typeface="+mn-lt"/>
                <a:ea typeface="+mn-ea"/>
                <a:cs typeface="+mn-cs"/>
                <a:hlinkClick r:id="rId9"/>
              </a:rPr>
              <a:t>https://edl.mn/4iPYeyf</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AB53E4C7-0D3A-9D47-B326-EA3376D37E11}" type="slidenum">
              <a:rPr lang="en-AU" smtClean="0"/>
              <a:t>11</a:t>
            </a:fld>
            <a:endParaRPr lang="en-AU"/>
          </a:p>
        </p:txBody>
      </p:sp>
    </p:spTree>
    <p:extLst>
      <p:ext uri="{BB962C8B-B14F-4D97-AF65-F5344CB8AC3E}">
        <p14:creationId xmlns:p14="http://schemas.microsoft.com/office/powerpoint/2010/main" val="1499490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0F3ED-3916-A70D-27E8-ABE92DFC1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A92BD-87F9-25B6-2C2B-58002E2CC42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0187F20-3A1F-3090-104D-2A5093F84F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651C02-DCED-2044-ED71-23A188657842}"/>
              </a:ext>
            </a:extLst>
          </p:cNvPr>
          <p:cNvSpPr>
            <a:spLocks noGrp="1"/>
          </p:cNvSpPr>
          <p:nvPr>
            <p:ph type="sldNum" sz="quarter" idx="5"/>
          </p:nvPr>
        </p:nvSpPr>
        <p:spPr/>
        <p:txBody>
          <a:bodyPr/>
          <a:lstStyle/>
          <a:p>
            <a:fld id="{AB53E4C7-0D3A-9D47-B326-EA3376D37E11}" type="slidenum">
              <a:rPr lang="en-AU" smtClean="0"/>
              <a:t>12</a:t>
            </a:fld>
            <a:endParaRPr lang="en-AU"/>
          </a:p>
        </p:txBody>
      </p:sp>
    </p:spTree>
    <p:extLst>
      <p:ext uri="{BB962C8B-B14F-4D97-AF65-F5344CB8AC3E}">
        <p14:creationId xmlns:p14="http://schemas.microsoft.com/office/powerpoint/2010/main" val="706124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a:solidFill>
                  <a:schemeClr val="tx1"/>
                </a:solidFill>
                <a:effectLst/>
                <a:latin typeface="+mn-lt"/>
                <a:ea typeface="+mn-ea"/>
                <a:cs typeface="+mn-cs"/>
              </a:rPr>
              <a:t>DDI 2025b</a:t>
            </a:r>
            <a:r>
              <a:rPr lang="en-AU" sz="1200" kern="1200">
                <a:solidFill>
                  <a:schemeClr val="tx1"/>
                </a:solidFill>
                <a:effectLst/>
                <a:latin typeface="+mn-lt"/>
                <a:ea typeface="+mn-ea"/>
                <a:cs typeface="+mn-cs"/>
              </a:rPr>
              <a:t>: Global Leadership Forecast 2025, DDI, 22 Jan 2025,</a:t>
            </a:r>
            <a:r>
              <a:rPr lang="en-AU" sz="1200" i="1" kern="1200">
                <a:solidFill>
                  <a:schemeClr val="tx1"/>
                </a:solidFill>
                <a:effectLst/>
                <a:latin typeface="+mn-lt"/>
                <a:ea typeface="+mn-ea"/>
                <a:cs typeface="+mn-cs"/>
              </a:rPr>
              <a:t> </a:t>
            </a:r>
            <a:r>
              <a:rPr lang="en-AU" sz="1200" i="1" u="sng" kern="1200">
                <a:solidFill>
                  <a:schemeClr val="tx1"/>
                </a:solidFill>
                <a:effectLst/>
                <a:latin typeface="+mn-lt"/>
                <a:ea typeface="+mn-ea"/>
                <a:cs typeface="+mn-cs"/>
                <a:hlinkClick r:id="rId3"/>
              </a:rPr>
              <a:t>https://media.ddiworld.com/research/global-leadership-forecast-2025-report.pdf</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Capterra 2024</a:t>
            </a:r>
            <a:r>
              <a:rPr lang="en-AU" sz="1200" kern="1200">
                <a:solidFill>
                  <a:schemeClr val="tx1"/>
                </a:solidFill>
                <a:effectLst/>
                <a:latin typeface="+mn-lt"/>
                <a:ea typeface="+mn-ea"/>
                <a:cs typeface="+mn-cs"/>
              </a:rPr>
              <a:t>: How HR Can Help the Overworked, Underappreciated Middle Manager, Capterra, 13 Feb 2024, </a:t>
            </a:r>
            <a:r>
              <a:rPr lang="en-AU" sz="1200" i="1" u="sng" kern="1200">
                <a:solidFill>
                  <a:schemeClr val="tx1"/>
                </a:solidFill>
                <a:effectLst/>
                <a:latin typeface="+mn-lt"/>
                <a:ea typeface="+mn-ea"/>
                <a:cs typeface="+mn-cs"/>
                <a:hlinkClick r:id="rId4"/>
              </a:rPr>
              <a:t>https://www.capterra.com/resources/middle-manager-burnout-strategies/</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Sinek 2025</a:t>
            </a:r>
            <a:r>
              <a:rPr lang="en-AU" sz="1200" kern="1200">
                <a:solidFill>
                  <a:schemeClr val="tx1"/>
                </a:solidFill>
                <a:effectLst/>
                <a:latin typeface="+mn-lt"/>
                <a:ea typeface="+mn-ea"/>
                <a:cs typeface="+mn-cs"/>
              </a:rPr>
              <a:t>: 6 Shocking Stats That Prove Middle Managers Are in Crisis, Simon Sinek's Optimism Company, 10 Sept 2025, </a:t>
            </a:r>
            <a:r>
              <a:rPr lang="en-AU" sz="1200" u="sng" kern="1200">
                <a:solidFill>
                  <a:schemeClr val="tx1"/>
                </a:solidFill>
                <a:effectLst/>
                <a:latin typeface="+mn-lt"/>
                <a:ea typeface="+mn-ea"/>
                <a:cs typeface="+mn-cs"/>
                <a:hlinkClick r:id="rId5"/>
              </a:rPr>
              <a:t>https://simonsinek.com/stories/6-shocking-stats-that-prove-middle-managers-are-in-crisis</a:t>
            </a:r>
            <a:endParaRPr lang="en-AU" sz="1200" kern="1200">
              <a:solidFill>
                <a:schemeClr val="tx1"/>
              </a:solidFill>
              <a:effectLst/>
              <a:latin typeface="+mn-lt"/>
              <a:ea typeface="+mn-ea"/>
              <a:cs typeface="+mn-cs"/>
            </a:endParaRPr>
          </a:p>
          <a:p>
            <a:r>
              <a:rPr lang="en-AU" sz="1200" kern="1200">
                <a:solidFill>
                  <a:schemeClr val="tx1"/>
                </a:solidFill>
                <a:effectLst/>
                <a:latin typeface="+mn-lt"/>
                <a:ea typeface="+mn-ea"/>
                <a:cs typeface="+mn-cs"/>
              </a:rPr>
              <a:t> </a:t>
            </a:r>
          </a:p>
          <a:p>
            <a:r>
              <a:rPr lang="en-AU" sz="1200" b="1" kern="1200">
                <a:solidFill>
                  <a:schemeClr val="tx1"/>
                </a:solidFill>
                <a:effectLst/>
                <a:latin typeface="+mn-lt"/>
                <a:ea typeface="+mn-ea"/>
                <a:cs typeface="+mn-cs"/>
              </a:rPr>
              <a:t>Capterra 2024</a:t>
            </a:r>
            <a:r>
              <a:rPr lang="en-AU" sz="1200" kern="1200">
                <a:solidFill>
                  <a:schemeClr val="tx1"/>
                </a:solidFill>
                <a:effectLst/>
                <a:latin typeface="+mn-lt"/>
                <a:ea typeface="+mn-ea"/>
                <a:cs typeface="+mn-cs"/>
              </a:rPr>
              <a:t>: How HR Can Help the Overworked, Underappreciated Middle Manager, Capterra, 13 Feb 2024, </a:t>
            </a:r>
            <a:r>
              <a:rPr lang="en-AU" sz="1200" i="1" u="sng" kern="1200">
                <a:solidFill>
                  <a:schemeClr val="tx1"/>
                </a:solidFill>
                <a:effectLst/>
                <a:latin typeface="+mn-lt"/>
                <a:ea typeface="+mn-ea"/>
                <a:cs typeface="+mn-cs"/>
                <a:hlinkClick r:id="rId4"/>
              </a:rPr>
              <a:t>https://www.capterra.com/resources/middle-manager-burnout-strategies/</a:t>
            </a:r>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DDI 2025a: </a:t>
            </a:r>
            <a:r>
              <a:rPr lang="en-AU" sz="1200" kern="1200">
                <a:solidFill>
                  <a:schemeClr val="tx1"/>
                </a:solidFill>
                <a:effectLst/>
                <a:latin typeface="+mn-lt"/>
                <a:ea typeface="+mn-ea"/>
                <a:cs typeface="+mn-cs"/>
              </a:rPr>
              <a:t>Conscious Unbossing: Rebuilding the Leadership Pipeline for a New Generation, DDI, 4 Mar 2025, </a:t>
            </a:r>
            <a:r>
              <a:rPr lang="en-AU" sz="1200" i="1" u="sng" kern="1200">
                <a:solidFill>
                  <a:schemeClr val="tx1"/>
                </a:solidFill>
                <a:effectLst/>
                <a:latin typeface="+mn-lt"/>
                <a:ea typeface="+mn-ea"/>
                <a:cs typeface="+mn-cs"/>
                <a:hlinkClick r:id="rId6"/>
              </a:rPr>
              <a:t>https://www.ddi.com/blog/conscious-unbossing</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Randstad 2026</a:t>
            </a:r>
            <a:r>
              <a:rPr lang="en-AU" sz="1200" kern="1200">
                <a:solidFill>
                  <a:schemeClr val="tx1"/>
                </a:solidFill>
                <a:effectLst/>
                <a:latin typeface="+mn-lt"/>
                <a:ea typeface="+mn-ea"/>
                <a:cs typeface="+mn-cs"/>
              </a:rPr>
              <a:t>: Randstad Workmonitor 2026: the great workforce adaptation, Randstad, 2026, </a:t>
            </a:r>
            <a:r>
              <a:rPr lang="en-AU" sz="1200" i="1" u="sng" kern="1200">
                <a:solidFill>
                  <a:schemeClr val="tx1"/>
                </a:solidFill>
                <a:effectLst/>
                <a:latin typeface="+mn-lt"/>
                <a:ea typeface="+mn-ea"/>
                <a:cs typeface="+mn-cs"/>
                <a:hlinkClick r:id="rId7"/>
              </a:rPr>
              <a:t>https://www.randstad.com/workmonitor/</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Edelman2026</a:t>
            </a:r>
            <a:r>
              <a:rPr lang="en-AU" sz="1200" kern="1200">
                <a:solidFill>
                  <a:schemeClr val="tx1"/>
                </a:solidFill>
                <a:effectLst/>
                <a:latin typeface="+mn-lt"/>
                <a:ea typeface="+mn-ea"/>
                <a:cs typeface="+mn-cs"/>
              </a:rPr>
              <a:t>: 2026 Edelman Trust Barometer, Edelman Trust Institute, Jan 2026,</a:t>
            </a:r>
            <a:r>
              <a:rPr lang="en-AU" sz="1200" i="1" kern="1200">
                <a:solidFill>
                  <a:schemeClr val="tx1"/>
                </a:solidFill>
                <a:effectLst/>
                <a:latin typeface="+mn-lt"/>
                <a:ea typeface="+mn-ea"/>
                <a:cs typeface="+mn-cs"/>
              </a:rPr>
              <a:t> </a:t>
            </a:r>
            <a:r>
              <a:rPr lang="en-AU" sz="1200" i="1" u="sng" kern="1200">
                <a:solidFill>
                  <a:schemeClr val="tx1"/>
                </a:solidFill>
                <a:effectLst/>
                <a:latin typeface="+mn-lt"/>
                <a:ea typeface="+mn-ea"/>
                <a:cs typeface="+mn-cs"/>
                <a:hlinkClick r:id="rId8"/>
              </a:rPr>
              <a:t>https://edl.mn/4stxw32</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Deloitte 2026b</a:t>
            </a:r>
            <a:r>
              <a:rPr lang="en-AU" sz="1200" kern="1200">
                <a:solidFill>
                  <a:schemeClr val="tx1"/>
                </a:solidFill>
                <a:effectLst/>
                <a:latin typeface="+mn-lt"/>
                <a:ea typeface="+mn-ea"/>
                <a:cs typeface="+mn-cs"/>
              </a:rPr>
              <a:t>: 2026 Gen Z and Millennial Survey, Deloitte Global, 13 May 2026,</a:t>
            </a:r>
            <a:r>
              <a:rPr lang="en-AU" sz="1200" i="1" kern="1200">
                <a:solidFill>
                  <a:schemeClr val="tx1"/>
                </a:solidFill>
                <a:effectLst/>
                <a:latin typeface="+mn-lt"/>
                <a:ea typeface="+mn-ea"/>
                <a:cs typeface="+mn-cs"/>
              </a:rPr>
              <a:t> </a:t>
            </a:r>
            <a:r>
              <a:rPr lang="en-AU" sz="1200" i="1" u="sng" kern="1200">
                <a:solidFill>
                  <a:schemeClr val="tx1"/>
                </a:solidFill>
                <a:effectLst/>
                <a:latin typeface="+mn-lt"/>
                <a:ea typeface="+mn-ea"/>
                <a:cs typeface="+mn-cs"/>
                <a:hlinkClick r:id="rId9"/>
              </a:rPr>
              <a:t>https://www.deloitte.com/content/dam/assets-shared/docs/campaigns/2026/2026-genz-millennial-survey.pdf</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Gallup 2026e</a:t>
            </a:r>
            <a:r>
              <a:rPr lang="en-AU" sz="1200" kern="1200">
                <a:solidFill>
                  <a:schemeClr val="tx1"/>
                </a:solidFill>
                <a:effectLst/>
                <a:latin typeface="+mn-lt"/>
                <a:ea typeface="+mn-ea"/>
                <a:cs typeface="+mn-cs"/>
              </a:rPr>
              <a:t>: Many Gen </a:t>
            </a:r>
            <a:r>
              <a:rPr lang="en-AU" sz="1200" kern="1200" err="1">
                <a:solidFill>
                  <a:schemeClr val="tx1"/>
                </a:solidFill>
                <a:effectLst/>
                <a:latin typeface="+mn-lt"/>
                <a:ea typeface="+mn-ea"/>
                <a:cs typeface="+mn-cs"/>
              </a:rPr>
              <a:t>Zers</a:t>
            </a:r>
            <a:r>
              <a:rPr lang="en-AU" sz="1200" kern="1200">
                <a:solidFill>
                  <a:schemeClr val="tx1"/>
                </a:solidFill>
                <a:effectLst/>
                <a:latin typeface="+mn-lt"/>
                <a:ea typeface="+mn-ea"/>
                <a:cs typeface="+mn-cs"/>
              </a:rPr>
              <a:t> Missing Sense of Meaning or Purpose in Life, Gallup, 23 Jun 2026, </a:t>
            </a:r>
            <a:r>
              <a:rPr lang="en-AU" sz="1200" i="1" u="sng" kern="1200">
                <a:solidFill>
                  <a:schemeClr val="tx1"/>
                </a:solidFill>
                <a:effectLst/>
                <a:latin typeface="+mn-lt"/>
                <a:ea typeface="+mn-ea"/>
                <a:cs typeface="+mn-cs"/>
                <a:hlinkClick r:id="rId10"/>
              </a:rPr>
              <a:t>https://news.gallup.com/poll/711836/gen-zers-missing-sense-meaning-purpose-life.aspx</a:t>
            </a:r>
            <a:endParaRPr lang="en-AU"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AB53E4C7-0D3A-9D47-B326-EA3376D37E11}" type="slidenum">
              <a:rPr lang="en-AU" smtClean="0"/>
              <a:t>13</a:t>
            </a:fld>
            <a:endParaRPr lang="en-AU"/>
          </a:p>
        </p:txBody>
      </p:sp>
    </p:spTree>
    <p:extLst>
      <p:ext uri="{BB962C8B-B14F-4D97-AF65-F5344CB8AC3E}">
        <p14:creationId xmlns:p14="http://schemas.microsoft.com/office/powerpoint/2010/main" val="2120098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40024-89F8-A778-9B68-D6854272FC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B3570D-B29A-3641-60CE-AF120715B59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34EC23-A5BD-AB6B-0EDE-3F634BB3BA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3CECCDA-F72C-7936-A21B-FCC5CFC0960F}"/>
              </a:ext>
            </a:extLst>
          </p:cNvPr>
          <p:cNvSpPr>
            <a:spLocks noGrp="1"/>
          </p:cNvSpPr>
          <p:nvPr>
            <p:ph type="sldNum" sz="quarter" idx="5"/>
          </p:nvPr>
        </p:nvSpPr>
        <p:spPr/>
        <p:txBody>
          <a:bodyPr/>
          <a:lstStyle/>
          <a:p>
            <a:fld id="{AB53E4C7-0D3A-9D47-B326-EA3376D37E11}" type="slidenum">
              <a:rPr lang="en-AU" smtClean="0"/>
              <a:t>14</a:t>
            </a:fld>
            <a:endParaRPr lang="en-AU"/>
          </a:p>
        </p:txBody>
      </p:sp>
    </p:spTree>
    <p:extLst>
      <p:ext uri="{BB962C8B-B14F-4D97-AF65-F5344CB8AC3E}">
        <p14:creationId xmlns:p14="http://schemas.microsoft.com/office/powerpoint/2010/main" val="1448414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a:solidFill>
                  <a:schemeClr val="tx1"/>
                </a:solidFill>
                <a:effectLst/>
                <a:latin typeface="+mn-lt"/>
                <a:ea typeface="+mn-ea"/>
                <a:cs typeface="+mn-cs"/>
              </a:rPr>
              <a:t>Reuters 2026a</a:t>
            </a:r>
            <a:r>
              <a:rPr lang="en-AU" sz="1200" kern="1200">
                <a:solidFill>
                  <a:schemeClr val="tx1"/>
                </a:solidFill>
                <a:effectLst/>
                <a:latin typeface="+mn-lt"/>
                <a:ea typeface="+mn-ea"/>
                <a:cs typeface="+mn-cs"/>
              </a:rPr>
              <a:t>: Reuters Institute Digital News Report 2026, Reuters Institute for the Study of Journalism, University of Oxford, Jun 2026, </a:t>
            </a:r>
            <a:r>
              <a:rPr lang="en-AU" sz="1200" u="sng" kern="1200">
                <a:solidFill>
                  <a:schemeClr val="tx1"/>
                </a:solidFill>
                <a:effectLst/>
                <a:latin typeface="+mn-lt"/>
                <a:ea typeface="+mn-ea"/>
                <a:cs typeface="+mn-cs"/>
                <a:hlinkClick r:id="rId3"/>
              </a:rPr>
              <a:t>https://ora.ox.ac.uk/objects/uuid:bdec3e82-9aee-4301-9556-9d908881c74a</a:t>
            </a:r>
            <a:r>
              <a:rPr lang="en-AU" sz="1200" kern="1200">
                <a:solidFill>
                  <a:schemeClr val="tx1"/>
                </a:solidFill>
                <a:effectLst/>
                <a:latin typeface="+mn-lt"/>
                <a:ea typeface="+mn-ea"/>
                <a:cs typeface="+mn-cs"/>
              </a:rPr>
              <a:t> </a:t>
            </a:r>
          </a:p>
          <a:p>
            <a:r>
              <a:rPr lang="en-AU" sz="1200" kern="1200">
                <a:solidFill>
                  <a:schemeClr val="tx1"/>
                </a:solidFill>
                <a:effectLst/>
                <a:latin typeface="+mn-lt"/>
                <a:ea typeface="+mn-ea"/>
                <a:cs typeface="+mn-cs"/>
              </a:rPr>
              <a:t> </a:t>
            </a:r>
          </a:p>
          <a:p>
            <a:r>
              <a:rPr lang="en-AU" sz="1200" b="1" kern="1200">
                <a:solidFill>
                  <a:schemeClr val="tx1"/>
                </a:solidFill>
                <a:effectLst/>
                <a:latin typeface="+mn-lt"/>
                <a:ea typeface="+mn-ea"/>
                <a:cs typeface="+mn-cs"/>
              </a:rPr>
              <a:t>Axios 2025</a:t>
            </a:r>
            <a:r>
              <a:rPr lang="en-AU" sz="1200" kern="1200">
                <a:solidFill>
                  <a:schemeClr val="tx1"/>
                </a:solidFill>
                <a:effectLst/>
                <a:latin typeface="+mn-lt"/>
                <a:ea typeface="+mn-ea"/>
                <a:cs typeface="+mn-cs"/>
              </a:rPr>
              <a:t>: AI writing hasn't overwhelmed the web yet, Axios, 14 Oct 2025, </a:t>
            </a:r>
            <a:r>
              <a:rPr lang="en-AU" sz="1200" i="1" u="sng" kern="1200">
                <a:solidFill>
                  <a:schemeClr val="tx1"/>
                </a:solidFill>
                <a:effectLst/>
                <a:latin typeface="+mn-lt"/>
                <a:ea typeface="+mn-ea"/>
                <a:cs typeface="+mn-cs"/>
                <a:hlinkClick r:id="rId4"/>
              </a:rPr>
              <a:t>https://www.axios.com/2025/10/14/ai-generated-writing-humans</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Deloitte2026d</a:t>
            </a:r>
            <a:r>
              <a:rPr lang="en-AU" sz="1200" kern="1200">
                <a:solidFill>
                  <a:schemeClr val="tx1"/>
                </a:solidFill>
                <a:effectLst/>
                <a:latin typeface="+mn-lt"/>
                <a:ea typeface="+mn-ea"/>
                <a:cs typeface="+mn-cs"/>
              </a:rPr>
              <a:t>: Fact or fabrication? AI is blurring the line when it comes to people and work, Deloitte Insights, 4 Mar 2026, </a:t>
            </a:r>
            <a:r>
              <a:rPr lang="en-AU" sz="1200" i="1" u="sng" kern="1200">
                <a:solidFill>
                  <a:schemeClr val="tx1"/>
                </a:solidFill>
                <a:effectLst/>
                <a:latin typeface="+mn-lt"/>
                <a:ea typeface="+mn-ea"/>
                <a:cs typeface="+mn-cs"/>
                <a:hlinkClick r:id="rId5"/>
              </a:rPr>
              <a:t>https://www.deloitte.com/us/en/insights/topics/talent/human-capital-trends/2026/managing-disinformation-at-scale.html</a:t>
            </a:r>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kern="1200">
                <a:solidFill>
                  <a:schemeClr val="tx1"/>
                </a:solidFill>
                <a:effectLst/>
                <a:latin typeface="+mn-lt"/>
                <a:ea typeface="+mn-ea"/>
                <a:cs typeface="+mn-cs"/>
              </a:rPr>
              <a:t> </a:t>
            </a:r>
          </a:p>
          <a:p>
            <a:r>
              <a:rPr lang="en-AU" sz="1200" b="1" kern="1200">
                <a:solidFill>
                  <a:schemeClr val="tx1"/>
                </a:solidFill>
                <a:effectLst/>
                <a:latin typeface="+mn-lt"/>
                <a:ea typeface="+mn-ea"/>
                <a:cs typeface="+mn-cs"/>
              </a:rPr>
              <a:t>Oracle 2023: </a:t>
            </a:r>
            <a:r>
              <a:rPr lang="en-AU" sz="1200" kern="1200">
                <a:solidFill>
                  <a:schemeClr val="tx1"/>
                </a:solidFill>
                <a:effectLst/>
                <a:latin typeface="+mn-lt"/>
                <a:ea typeface="+mn-ea"/>
                <a:cs typeface="+mn-cs"/>
              </a:rPr>
              <a:t>Global Study: 70% of Business Leaders Would Prefer a Robot to Make Their Decisions, PR Newswire, 19 Apr 2023, </a:t>
            </a:r>
            <a:r>
              <a:rPr lang="en-AU" sz="1200" i="1" u="sng" kern="1200">
                <a:solidFill>
                  <a:schemeClr val="tx1"/>
                </a:solidFill>
                <a:effectLst/>
                <a:latin typeface="+mn-lt"/>
                <a:ea typeface="+mn-ea"/>
                <a:cs typeface="+mn-cs"/>
                <a:hlinkClick r:id="rId6"/>
              </a:rPr>
              <a:t>https://www.prnewswire.com/news-releases/global-study-70-of-business-leaders-would-prefer-a-robot-to-make-their-decisions-301799591.html</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BCG 2026a</a:t>
            </a:r>
            <a:r>
              <a:rPr lang="en-AU" sz="1200" kern="1200">
                <a:solidFill>
                  <a:schemeClr val="tx1"/>
                </a:solidFill>
                <a:effectLst/>
                <a:latin typeface="+mn-lt"/>
                <a:ea typeface="+mn-ea"/>
                <a:cs typeface="+mn-cs"/>
              </a:rPr>
              <a:t>: AI at Work: Strategy Matters More Than Tools, Boston Consulting Group, 3 Jun 2026, </a:t>
            </a:r>
            <a:r>
              <a:rPr lang="en-AU" sz="1200" i="1" u="sng" kern="1200">
                <a:solidFill>
                  <a:schemeClr val="tx1"/>
                </a:solidFill>
                <a:effectLst/>
                <a:latin typeface="+mn-lt"/>
                <a:ea typeface="+mn-ea"/>
                <a:cs typeface="+mn-cs"/>
                <a:hlinkClick r:id="rId7"/>
              </a:rPr>
              <a:t>https://www.bcg.com/publications/2026/ai-at-work-why-strategy-matters-more-than-tools</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ZipRecruiter 2026</a:t>
            </a:r>
            <a:r>
              <a:rPr lang="en-AU" sz="1200" kern="1200">
                <a:solidFill>
                  <a:schemeClr val="tx1"/>
                </a:solidFill>
                <a:effectLst/>
                <a:latin typeface="+mn-lt"/>
                <a:ea typeface="+mn-ea"/>
                <a:cs typeface="+mn-cs"/>
              </a:rPr>
              <a:t>: More Jobs, Higher Bar: The 2026 AI Employer Report, ZipRecruiter Economic Research, 29 Jul 2026, </a:t>
            </a:r>
            <a:r>
              <a:rPr lang="en-AU" sz="1200" i="1" u="sng" kern="1200">
                <a:solidFill>
                  <a:schemeClr val="tx1"/>
                </a:solidFill>
                <a:effectLst/>
                <a:latin typeface="+mn-lt"/>
                <a:ea typeface="+mn-ea"/>
                <a:cs typeface="+mn-cs"/>
                <a:hlinkClick r:id="rId8"/>
              </a:rPr>
              <a:t>https://www.ziprecruiter-research.org/economic-insights-research/ai-employer-report-2026</a:t>
            </a:r>
            <a:br>
              <a:rPr lang="en-AU" sz="1200" i="1" kern="1200">
                <a:solidFill>
                  <a:schemeClr val="tx1"/>
                </a:solidFill>
                <a:effectLst/>
                <a:latin typeface="+mn-lt"/>
                <a:ea typeface="+mn-ea"/>
                <a:cs typeface="+mn-cs"/>
              </a:rPr>
            </a:br>
            <a:br>
              <a:rPr lang="en-AU" sz="1200" i="1" kern="1200">
                <a:solidFill>
                  <a:schemeClr val="tx1"/>
                </a:solidFill>
                <a:effectLst/>
                <a:latin typeface="+mn-lt"/>
                <a:ea typeface="+mn-ea"/>
                <a:cs typeface="+mn-cs"/>
              </a:rPr>
            </a:br>
            <a:r>
              <a:rPr lang="en-AU" sz="1200" b="1" kern="1200">
                <a:solidFill>
                  <a:schemeClr val="tx1"/>
                </a:solidFill>
                <a:effectLst/>
                <a:latin typeface="+mn-lt"/>
                <a:ea typeface="+mn-ea"/>
                <a:cs typeface="+mn-cs"/>
              </a:rPr>
              <a:t>EPU2026</a:t>
            </a:r>
            <a:r>
              <a:rPr lang="en-AU" sz="1200" kern="1200">
                <a:solidFill>
                  <a:schemeClr val="tx1"/>
                </a:solidFill>
                <a:effectLst/>
                <a:latin typeface="+mn-lt"/>
                <a:ea typeface="+mn-ea"/>
                <a:cs typeface="+mn-cs"/>
              </a:rPr>
              <a:t>: Economic Policy Uncertainty Index, Economic Policy Uncertainty, date accessed 26 August 2026,</a:t>
            </a:r>
            <a:r>
              <a:rPr lang="en-AU" sz="1200" i="1" kern="1200">
                <a:solidFill>
                  <a:schemeClr val="tx1"/>
                </a:solidFill>
                <a:effectLst/>
                <a:latin typeface="+mn-lt"/>
                <a:ea typeface="+mn-ea"/>
                <a:cs typeface="+mn-cs"/>
              </a:rPr>
              <a:t> </a:t>
            </a:r>
            <a:r>
              <a:rPr lang="en-AU" sz="1200" i="1" u="sng" kern="1200">
                <a:solidFill>
                  <a:schemeClr val="tx1"/>
                </a:solidFill>
                <a:effectLst/>
                <a:latin typeface="+mn-lt"/>
                <a:ea typeface="+mn-ea"/>
                <a:cs typeface="+mn-cs"/>
                <a:hlinkClick r:id="rId9"/>
              </a:rPr>
              <a:t>https://www.policyuncertainty.com/index.html</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err="1">
                <a:solidFill>
                  <a:schemeClr val="tx1"/>
                </a:solidFill>
                <a:effectLst/>
                <a:latin typeface="+mn-lt"/>
                <a:ea typeface="+mn-ea"/>
                <a:cs typeface="+mn-cs"/>
              </a:rPr>
              <a:t>ConfBoard</a:t>
            </a:r>
            <a:r>
              <a:rPr lang="en-AU" sz="1200" b="1" kern="1200">
                <a:solidFill>
                  <a:schemeClr val="tx1"/>
                </a:solidFill>
                <a:effectLst/>
                <a:latin typeface="+mn-lt"/>
                <a:ea typeface="+mn-ea"/>
                <a:cs typeface="+mn-cs"/>
              </a:rPr>
              <a:t> 2026</a:t>
            </a:r>
            <a:r>
              <a:rPr lang="en-AU" sz="1200" kern="1200">
                <a:solidFill>
                  <a:schemeClr val="tx1"/>
                </a:solidFill>
                <a:effectLst/>
                <a:latin typeface="+mn-lt"/>
                <a:ea typeface="+mn-ea"/>
                <a:cs typeface="+mn-cs"/>
              </a:rPr>
              <a:t>:</a:t>
            </a:r>
            <a:r>
              <a:rPr lang="en-AU" sz="1200" b="1" kern="1200">
                <a:solidFill>
                  <a:schemeClr val="tx1"/>
                </a:solidFill>
                <a:effectLst/>
                <a:latin typeface="+mn-lt"/>
                <a:ea typeface="+mn-ea"/>
                <a:cs typeface="+mn-cs"/>
              </a:rPr>
              <a:t> </a:t>
            </a:r>
            <a:r>
              <a:rPr lang="en-AU" sz="1200" kern="1200">
                <a:solidFill>
                  <a:schemeClr val="tx1"/>
                </a:solidFill>
                <a:effectLst/>
                <a:latin typeface="+mn-lt"/>
                <a:ea typeface="+mn-ea"/>
                <a:cs typeface="+mn-cs"/>
              </a:rPr>
              <a:t>The CEO Playbook for 2026, The Conference Board, 15 Jan 2026,</a:t>
            </a:r>
            <a:r>
              <a:rPr lang="en-AU" sz="1200" i="1" kern="1200">
                <a:solidFill>
                  <a:schemeClr val="tx1"/>
                </a:solidFill>
                <a:effectLst/>
                <a:latin typeface="+mn-lt"/>
                <a:ea typeface="+mn-ea"/>
                <a:cs typeface="+mn-cs"/>
              </a:rPr>
              <a:t> </a:t>
            </a:r>
            <a:r>
              <a:rPr lang="en-AU" sz="1200" i="1" u="sng" kern="1200">
                <a:solidFill>
                  <a:schemeClr val="tx1"/>
                </a:solidFill>
                <a:effectLst/>
                <a:latin typeface="+mn-lt"/>
                <a:ea typeface="+mn-ea"/>
                <a:cs typeface="+mn-cs"/>
                <a:hlinkClick r:id="rId10"/>
              </a:rPr>
              <a:t>https://www.conference-board.org/publications/C-Suite-Outlook-2026-Uncertainty-and-Opportunity</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KPMG 2025</a:t>
            </a:r>
            <a:r>
              <a:rPr lang="en-AU" sz="1200" kern="1200">
                <a:solidFill>
                  <a:schemeClr val="tx1"/>
                </a:solidFill>
                <a:effectLst/>
                <a:latin typeface="+mn-lt"/>
                <a:ea typeface="+mn-ea"/>
                <a:cs typeface="+mn-cs"/>
              </a:rPr>
              <a:t>: KPMG 2025 Global CEO Outlook, KPMG, 2025, </a:t>
            </a:r>
            <a:r>
              <a:rPr lang="en-AU" sz="1200" i="1" u="sng" kern="1200">
                <a:solidFill>
                  <a:schemeClr val="tx1"/>
                </a:solidFill>
                <a:effectLst/>
                <a:latin typeface="+mn-lt"/>
                <a:ea typeface="+mn-ea"/>
                <a:cs typeface="+mn-cs"/>
                <a:hlinkClick r:id="rId11"/>
              </a:rPr>
              <a:t>https://kpmg.com/xx/en/our-insights/value-creation/global-ceo-outlook-survey.html</a:t>
            </a:r>
            <a:endParaRPr lang="en-AU" sz="1200" kern="1200">
              <a:solidFill>
                <a:schemeClr val="tx1"/>
              </a:solidFill>
              <a:effectLst/>
              <a:latin typeface="+mn-lt"/>
              <a:ea typeface="+mn-ea"/>
              <a:cs typeface="+mn-cs"/>
            </a:endParaRPr>
          </a:p>
          <a:p>
            <a:endParaRPr lang="en-AU" sz="1200" kern="1200">
              <a:solidFill>
                <a:schemeClr val="tx1"/>
              </a:solidFill>
              <a:effectLst/>
              <a:latin typeface="+mn-lt"/>
              <a:ea typeface="+mn-ea"/>
              <a:cs typeface="+mn-cs"/>
            </a:endParaRPr>
          </a:p>
          <a:p>
            <a:endParaRPr lang="en-US" b="1"/>
          </a:p>
        </p:txBody>
      </p:sp>
      <p:sp>
        <p:nvSpPr>
          <p:cNvPr id="4" name="Slide Number Placeholder 3"/>
          <p:cNvSpPr>
            <a:spLocks noGrp="1"/>
          </p:cNvSpPr>
          <p:nvPr>
            <p:ph type="sldNum" sz="quarter" idx="5"/>
          </p:nvPr>
        </p:nvSpPr>
        <p:spPr/>
        <p:txBody>
          <a:bodyPr/>
          <a:lstStyle/>
          <a:p>
            <a:fld id="{AB53E4C7-0D3A-9D47-B326-EA3376D37E11}" type="slidenum">
              <a:rPr lang="en-AU" smtClean="0"/>
              <a:t>15</a:t>
            </a:fld>
            <a:endParaRPr lang="en-AU"/>
          </a:p>
        </p:txBody>
      </p:sp>
    </p:spTree>
    <p:extLst>
      <p:ext uri="{BB962C8B-B14F-4D97-AF65-F5344CB8AC3E}">
        <p14:creationId xmlns:p14="http://schemas.microsoft.com/office/powerpoint/2010/main" val="846504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904F0-8240-D531-2847-3FBB03BE90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EDD7AF-66B4-9593-EC0A-C831FAD40E6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E1227F4-A59B-928E-57C1-456D4350BE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982E68-6B98-C33F-6137-98C6DAB6AA36}"/>
              </a:ext>
            </a:extLst>
          </p:cNvPr>
          <p:cNvSpPr>
            <a:spLocks noGrp="1"/>
          </p:cNvSpPr>
          <p:nvPr>
            <p:ph type="sldNum" sz="quarter" idx="5"/>
          </p:nvPr>
        </p:nvSpPr>
        <p:spPr/>
        <p:txBody>
          <a:bodyPr/>
          <a:lstStyle/>
          <a:p>
            <a:fld id="{AB53E4C7-0D3A-9D47-B326-EA3376D37E11}" type="slidenum">
              <a:rPr lang="en-AU" smtClean="0"/>
              <a:t>16</a:t>
            </a:fld>
            <a:endParaRPr lang="en-AU"/>
          </a:p>
        </p:txBody>
      </p:sp>
    </p:spTree>
    <p:extLst>
      <p:ext uri="{BB962C8B-B14F-4D97-AF65-F5344CB8AC3E}">
        <p14:creationId xmlns:p14="http://schemas.microsoft.com/office/powerpoint/2010/main" val="1869098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a:solidFill>
                  <a:schemeClr val="tx1"/>
                </a:solidFill>
                <a:effectLst/>
                <a:latin typeface="+mn-lt"/>
                <a:ea typeface="+mn-ea"/>
                <a:cs typeface="+mn-cs"/>
              </a:rPr>
              <a:t>Melbourne Uni 2025</a:t>
            </a:r>
            <a:r>
              <a:rPr lang="en-AU" sz="1200" kern="1200">
                <a:solidFill>
                  <a:schemeClr val="tx1"/>
                </a:solidFill>
                <a:effectLst/>
                <a:latin typeface="+mn-lt"/>
                <a:ea typeface="+mn-ea"/>
                <a:cs typeface="+mn-cs"/>
              </a:rPr>
              <a:t>: Trust, attitudes and use of artificial intelligence: A global study 2025, The University of Melbourne and KPMG, 2025, </a:t>
            </a:r>
            <a:r>
              <a:rPr lang="en-AU" sz="1200" i="1" u="sng" kern="1200">
                <a:solidFill>
                  <a:schemeClr val="tx1"/>
                </a:solidFill>
                <a:effectLst/>
                <a:latin typeface="+mn-lt"/>
                <a:ea typeface="+mn-ea"/>
                <a:cs typeface="+mn-cs"/>
                <a:hlinkClick r:id="rId3"/>
              </a:rPr>
              <a:t>https://mbs.edu/-/media/PDF/Research/Trust_in_AI_Report.pdf</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Futurism2025</a:t>
            </a:r>
            <a:r>
              <a:rPr lang="en-AU" sz="1200" kern="1200">
                <a:solidFill>
                  <a:schemeClr val="tx1"/>
                </a:solidFill>
                <a:effectLst/>
                <a:latin typeface="+mn-lt"/>
                <a:ea typeface="+mn-ea"/>
                <a:cs typeface="+mn-cs"/>
              </a:rPr>
              <a:t>: Companies Are Being Torn Apart by AI “Workslop,” Stanford Research Finds, Futurism, 23 Sep 2025, </a:t>
            </a:r>
            <a:r>
              <a:rPr lang="en-AU" sz="1200" i="1" u="sng" kern="1200">
                <a:solidFill>
                  <a:schemeClr val="tx1"/>
                </a:solidFill>
                <a:effectLst/>
                <a:latin typeface="+mn-lt"/>
                <a:ea typeface="+mn-ea"/>
                <a:cs typeface="+mn-cs"/>
                <a:hlinkClick r:id="rId4"/>
              </a:rPr>
              <a:t>https://futurism.com/future-society/ai-productivity-research</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GoTo2026</a:t>
            </a:r>
            <a:r>
              <a:rPr lang="en-AU" sz="1200" kern="1200">
                <a:solidFill>
                  <a:schemeClr val="tx1"/>
                </a:solidFill>
                <a:effectLst/>
                <a:latin typeface="+mn-lt"/>
                <a:ea typeface="+mn-ea"/>
                <a:cs typeface="+mn-cs"/>
              </a:rPr>
              <a:t>: The Pulse of Work in 2026, </a:t>
            </a:r>
            <a:r>
              <a:rPr lang="en-AU" sz="1200" kern="1200" err="1">
                <a:solidFill>
                  <a:schemeClr val="tx1"/>
                </a:solidFill>
                <a:effectLst/>
                <a:latin typeface="+mn-lt"/>
                <a:ea typeface="+mn-ea"/>
                <a:cs typeface="+mn-cs"/>
              </a:rPr>
              <a:t>GoTo</a:t>
            </a:r>
            <a:r>
              <a:rPr lang="en-AU" sz="1200" kern="1200">
                <a:solidFill>
                  <a:schemeClr val="tx1"/>
                </a:solidFill>
                <a:effectLst/>
                <a:latin typeface="+mn-lt"/>
                <a:ea typeface="+mn-ea"/>
                <a:cs typeface="+mn-cs"/>
              </a:rPr>
              <a:t>, 12 May 2026, </a:t>
            </a:r>
            <a:r>
              <a:rPr lang="en-AU" sz="1200" i="1" u="sng" kern="1200">
                <a:solidFill>
                  <a:schemeClr val="tx1"/>
                </a:solidFill>
                <a:effectLst/>
                <a:latin typeface="+mn-lt"/>
                <a:ea typeface="+mn-ea"/>
                <a:cs typeface="+mn-cs"/>
                <a:hlinkClick r:id="rId5"/>
              </a:rPr>
              <a:t>https://www.goto.com/resources/pulse-of-work-2026</a:t>
            </a:r>
            <a:endParaRPr lang="en-AU" sz="1200" kern="1200">
              <a:solidFill>
                <a:schemeClr val="tx1"/>
              </a:solidFill>
              <a:effectLst/>
              <a:latin typeface="+mn-lt"/>
              <a:ea typeface="+mn-ea"/>
              <a:cs typeface="+mn-cs"/>
            </a:endParaRPr>
          </a:p>
          <a:p>
            <a:r>
              <a:rPr lang="en-AU" sz="1200" kern="1200">
                <a:solidFill>
                  <a:schemeClr val="tx1"/>
                </a:solidFill>
                <a:effectLst/>
                <a:latin typeface="+mn-lt"/>
                <a:ea typeface="+mn-ea"/>
                <a:cs typeface="+mn-cs"/>
              </a:rPr>
              <a:t> </a:t>
            </a:r>
          </a:p>
          <a:p>
            <a:r>
              <a:rPr lang="en-AU" sz="1200" b="1" kern="1200">
                <a:solidFill>
                  <a:schemeClr val="tx1"/>
                </a:solidFill>
                <a:effectLst/>
                <a:latin typeface="+mn-lt"/>
                <a:ea typeface="+mn-ea"/>
                <a:cs typeface="+mn-cs"/>
              </a:rPr>
              <a:t>BCG 2026a</a:t>
            </a:r>
            <a:r>
              <a:rPr lang="en-AU" sz="1200" kern="1200">
                <a:solidFill>
                  <a:schemeClr val="tx1"/>
                </a:solidFill>
                <a:effectLst/>
                <a:latin typeface="+mn-lt"/>
                <a:ea typeface="+mn-ea"/>
                <a:cs typeface="+mn-cs"/>
              </a:rPr>
              <a:t>: AI at Work: Strategy Matters More Than Tools, Boston Consulting Group, 3 Jun 2026, </a:t>
            </a:r>
            <a:r>
              <a:rPr lang="en-AU" sz="1200" i="1" u="sng" kern="1200">
                <a:solidFill>
                  <a:schemeClr val="tx1"/>
                </a:solidFill>
                <a:effectLst/>
                <a:latin typeface="+mn-lt"/>
                <a:ea typeface="+mn-ea"/>
                <a:cs typeface="+mn-cs"/>
                <a:hlinkClick r:id="rId6"/>
              </a:rPr>
              <a:t>https://www.bcg.com/publications/2026/ai-at-work-why-strategy-matters-more-than-tools</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Deloitte2026c</a:t>
            </a:r>
            <a:r>
              <a:rPr lang="en-AU" sz="1200" kern="1200">
                <a:solidFill>
                  <a:schemeClr val="tx1"/>
                </a:solidFill>
                <a:effectLst/>
                <a:latin typeface="+mn-lt"/>
                <a:ea typeface="+mn-ea"/>
                <a:cs typeface="+mn-cs"/>
              </a:rPr>
              <a:t>: 2026 Global Human Capital Trends, Deloitte Insights, 4 Mar 2026, </a:t>
            </a:r>
            <a:r>
              <a:rPr lang="en-AU" sz="1200" i="1" u="sng" kern="1200">
                <a:solidFill>
                  <a:schemeClr val="tx1"/>
                </a:solidFill>
                <a:effectLst/>
                <a:latin typeface="+mn-lt"/>
                <a:ea typeface="+mn-ea"/>
                <a:cs typeface="+mn-cs"/>
                <a:hlinkClick r:id="rId7"/>
              </a:rPr>
              <a:t>https://www.deloitte.com/us/en/insights/topics/talent/human-capital-trends.html</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Microsoft 2026</a:t>
            </a:r>
            <a:r>
              <a:rPr lang="en-AU" sz="1200" kern="1200">
                <a:solidFill>
                  <a:schemeClr val="tx1"/>
                </a:solidFill>
                <a:effectLst/>
                <a:latin typeface="+mn-lt"/>
                <a:ea typeface="+mn-ea"/>
                <a:cs typeface="+mn-cs"/>
              </a:rPr>
              <a:t>: 2026 Work Trend Index Annual Report, Microsoft </a:t>
            </a:r>
            <a:r>
              <a:rPr lang="en-AU" sz="1200" kern="1200" err="1">
                <a:solidFill>
                  <a:schemeClr val="tx1"/>
                </a:solidFill>
                <a:effectLst/>
                <a:latin typeface="+mn-lt"/>
                <a:ea typeface="+mn-ea"/>
                <a:cs typeface="+mn-cs"/>
              </a:rPr>
              <a:t>WorkLab</a:t>
            </a:r>
            <a:r>
              <a:rPr lang="en-AU" sz="1200" kern="1200">
                <a:solidFill>
                  <a:schemeClr val="tx1"/>
                </a:solidFill>
                <a:effectLst/>
                <a:latin typeface="+mn-lt"/>
                <a:ea typeface="+mn-ea"/>
                <a:cs typeface="+mn-cs"/>
              </a:rPr>
              <a:t>, 5 May 2026, </a:t>
            </a:r>
            <a:r>
              <a:rPr lang="en-AU" sz="1200" i="1" u="sng" kern="1200">
                <a:solidFill>
                  <a:schemeClr val="tx1"/>
                </a:solidFill>
                <a:effectLst/>
                <a:latin typeface="+mn-lt"/>
                <a:ea typeface="+mn-ea"/>
                <a:cs typeface="+mn-cs"/>
                <a:hlinkClick r:id="rId8"/>
              </a:rPr>
              <a:t>https://www.microsoft.com/en-us/worklab/work-trend-index/agents-human-agency-and-the-opportunity-for-every-organization</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IBM 2026a</a:t>
            </a:r>
            <a:r>
              <a:rPr lang="en-AU" sz="1200" kern="1200">
                <a:solidFill>
                  <a:schemeClr val="tx1"/>
                </a:solidFill>
                <a:effectLst/>
                <a:latin typeface="+mn-lt"/>
                <a:ea typeface="+mn-ea"/>
                <a:cs typeface="+mn-cs"/>
              </a:rPr>
              <a:t>: IBM Study: CEOs are Reshaping C-suite Roles for the AI Era, IBM, 4 May 2026, </a:t>
            </a:r>
            <a:r>
              <a:rPr lang="en-AU" sz="1200" i="1" u="sng" kern="1200">
                <a:solidFill>
                  <a:schemeClr val="tx1"/>
                </a:solidFill>
                <a:effectLst/>
                <a:latin typeface="+mn-lt"/>
                <a:ea typeface="+mn-ea"/>
                <a:cs typeface="+mn-cs"/>
                <a:hlinkClick r:id="rId9"/>
              </a:rPr>
              <a:t>https://newsroom.ibm.com/2026-05-04-ibm-study-ceos-are-reshaping-c-suite-roles-for-the-ai-era</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 </a:t>
            </a:r>
            <a:r>
              <a:rPr lang="en-AU" sz="1200" kern="1200">
                <a:solidFill>
                  <a:schemeClr val="tx1"/>
                </a:solidFill>
                <a:effectLst/>
                <a:latin typeface="+mn-lt"/>
                <a:ea typeface="+mn-ea"/>
                <a:cs typeface="+mn-cs"/>
              </a:rPr>
              <a:t> </a:t>
            </a:r>
          </a:p>
          <a:p>
            <a:r>
              <a:rPr lang="en-AU" sz="1200" b="1" kern="1200">
                <a:solidFill>
                  <a:schemeClr val="tx1"/>
                </a:solidFill>
                <a:effectLst/>
                <a:latin typeface="+mn-lt"/>
                <a:ea typeface="+mn-ea"/>
                <a:cs typeface="+mn-cs"/>
              </a:rPr>
              <a:t>BCG 2026a</a:t>
            </a:r>
            <a:r>
              <a:rPr lang="en-AU" sz="1200" kern="1200">
                <a:solidFill>
                  <a:schemeClr val="tx1"/>
                </a:solidFill>
                <a:effectLst/>
                <a:latin typeface="+mn-lt"/>
                <a:ea typeface="+mn-ea"/>
                <a:cs typeface="+mn-cs"/>
              </a:rPr>
              <a:t>: AI at Work: Strategy Matters More Than Tools, Boston Consulting Group, 3 Jun 2026, </a:t>
            </a:r>
            <a:r>
              <a:rPr lang="en-AU" sz="1200" i="1" u="sng" kern="1200">
                <a:solidFill>
                  <a:schemeClr val="tx1"/>
                </a:solidFill>
                <a:effectLst/>
                <a:latin typeface="+mn-lt"/>
                <a:ea typeface="+mn-ea"/>
                <a:cs typeface="+mn-cs"/>
                <a:hlinkClick r:id="rId6"/>
              </a:rPr>
              <a:t>https://www.bcg.com/publications/2026/ai-at-work-why-strategy-matters-more-than-tools</a:t>
            </a:r>
            <a:endParaRPr lang="en-AU" sz="1200" kern="1200">
              <a:solidFill>
                <a:schemeClr val="tx1"/>
              </a:solidFill>
              <a:effectLst/>
              <a:latin typeface="+mn-lt"/>
              <a:ea typeface="+mn-ea"/>
              <a:cs typeface="+mn-cs"/>
            </a:endParaRPr>
          </a:p>
          <a:p>
            <a:r>
              <a:rPr lang="en-AU" sz="1200" kern="120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AB53E4C7-0D3A-9D47-B326-EA3376D37E11}" type="slidenum">
              <a:rPr lang="en-AU" smtClean="0"/>
              <a:t>17</a:t>
            </a:fld>
            <a:endParaRPr lang="en-AU"/>
          </a:p>
        </p:txBody>
      </p:sp>
    </p:spTree>
    <p:extLst>
      <p:ext uri="{BB962C8B-B14F-4D97-AF65-F5344CB8AC3E}">
        <p14:creationId xmlns:p14="http://schemas.microsoft.com/office/powerpoint/2010/main" val="226223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7999D-F108-FDD2-86CB-CD5BADB217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BA9D70-ADF6-5845-BDC4-FBFB5FDAA61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0C982A4-DF77-CA1A-B277-3F8C06B9058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05F2BD80-82F3-B187-0591-932CA7442A36}"/>
              </a:ext>
            </a:extLst>
          </p:cNvPr>
          <p:cNvSpPr>
            <a:spLocks noGrp="1"/>
          </p:cNvSpPr>
          <p:nvPr>
            <p:ph type="sldNum" sz="quarter" idx="5"/>
          </p:nvPr>
        </p:nvSpPr>
        <p:spPr/>
        <p:txBody>
          <a:bodyPr/>
          <a:lstStyle/>
          <a:p>
            <a:fld id="{AB53E4C7-0D3A-9D47-B326-EA3376D37E11}" type="slidenum">
              <a:rPr lang="en-AU" smtClean="0"/>
              <a:t>18</a:t>
            </a:fld>
            <a:endParaRPr lang="en-AU"/>
          </a:p>
        </p:txBody>
      </p:sp>
    </p:spTree>
    <p:extLst>
      <p:ext uri="{BB962C8B-B14F-4D97-AF65-F5344CB8AC3E}">
        <p14:creationId xmlns:p14="http://schemas.microsoft.com/office/powerpoint/2010/main" val="1465006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Learn more: </a:t>
            </a:r>
            <a:r>
              <a:rPr lang="en-US" sz="1200" b="1" u="sng" kern="1200" dirty="0">
                <a:solidFill>
                  <a:schemeClr val="tx1"/>
                </a:solidFill>
                <a:effectLst/>
                <a:latin typeface="+mn-lt"/>
                <a:ea typeface="+mn-ea"/>
                <a:cs typeface="+mn-cs"/>
                <a:hlinkClick r:id="rId3"/>
              </a:rPr>
              <a:t>https://plus.sydney.edu.au/our-sprints</a:t>
            </a:r>
            <a:r>
              <a:rPr lang="en-US" sz="1200" b="1" kern="1200" dirty="0">
                <a:solidFill>
                  <a:schemeClr val="tx1"/>
                </a:solidFill>
                <a:effectLst/>
                <a:latin typeface="+mn-lt"/>
                <a:ea typeface="+mn-ea"/>
                <a:cs typeface="+mn-cs"/>
              </a:rPr>
              <a:t> </a:t>
            </a:r>
            <a:endParaRPr lang="en-AU"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B53E4C7-0D3A-9D47-B326-EA3376D37E11}" type="slidenum">
              <a:rPr lang="en-AU" smtClean="0"/>
              <a:t>19</a:t>
            </a:fld>
            <a:endParaRPr lang="en-AU"/>
          </a:p>
        </p:txBody>
      </p:sp>
    </p:spTree>
    <p:extLst>
      <p:ext uri="{BB962C8B-B14F-4D97-AF65-F5344CB8AC3E}">
        <p14:creationId xmlns:p14="http://schemas.microsoft.com/office/powerpoint/2010/main" val="28609037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centre black">
    <p:bg>
      <p:bgRef idx="1001">
        <a:schemeClr val="bg1"/>
      </p:bgRef>
    </p:bg>
    <p:spTree>
      <p:nvGrpSpPr>
        <p:cNvPr id="1" name=""/>
        <p:cNvGrpSpPr/>
        <p:nvPr/>
      </p:nvGrpSpPr>
      <p:grpSpPr>
        <a:xfrm>
          <a:off x="0" y="0"/>
          <a:ext cx="0" cy="0"/>
          <a:chOff x="0" y="0"/>
          <a:chExt cx="0" cy="0"/>
        </a:xfrm>
      </p:grpSpPr>
      <p:sp>
        <p:nvSpPr>
          <p:cNvPr id="9" name="object 2">
            <a:extLst>
              <a:ext uri="{FF2B5EF4-FFF2-40B4-BE49-F238E27FC236}">
                <a16:creationId xmlns:a16="http://schemas.microsoft.com/office/drawing/2014/main" id="{50296C6E-3B64-67D7-F619-28187B1295EE}"/>
              </a:ext>
            </a:extLst>
          </p:cNvPr>
          <p:cNvSpPr/>
          <p:nvPr userDrawn="1"/>
        </p:nvSpPr>
        <p:spPr>
          <a:xfrm>
            <a:off x="0" y="0"/>
            <a:ext cx="12192000" cy="68580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chemeClr val="tx1"/>
          </a:solidFill>
        </p:spPr>
        <p:txBody>
          <a:bodyPr wrap="square" lIns="0" tIns="0" rIns="0" bIns="0" rtlCol="0"/>
          <a:lstStyle/>
          <a:p>
            <a:endParaRPr sz="2400"/>
          </a:p>
        </p:txBody>
      </p:sp>
      <p:pic>
        <p:nvPicPr>
          <p:cNvPr id="10" name="Picture 9">
            <a:extLst>
              <a:ext uri="{FF2B5EF4-FFF2-40B4-BE49-F238E27FC236}">
                <a16:creationId xmlns:a16="http://schemas.microsoft.com/office/drawing/2014/main" id="{90B06A1B-395E-4CB0-3B0C-D14FDE9BA0E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876453" y="3014931"/>
            <a:ext cx="2439097" cy="844303"/>
          </a:xfrm>
          <a:prstGeom prst="rect">
            <a:avLst/>
          </a:prstGeom>
        </p:spPr>
      </p:pic>
    </p:spTree>
    <p:extLst>
      <p:ext uri="{BB962C8B-B14F-4D97-AF65-F5344CB8AC3E}">
        <p14:creationId xmlns:p14="http://schemas.microsoft.com/office/powerpoint/2010/main" val="381072509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centre ochre">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3E466C-1ADC-0DA2-E815-89094AED2510}"/>
              </a:ext>
            </a:extLst>
          </p:cNvPr>
          <p:cNvPicPr>
            <a:picLocks noChangeAspect="1"/>
          </p:cNvPicPr>
          <p:nvPr userDrawn="1"/>
        </p:nvPicPr>
        <p:blipFill>
          <a:blip r:embed="rId2"/>
          <a:stretch>
            <a:fillRect/>
          </a:stretch>
        </p:blipFill>
        <p:spPr>
          <a:xfrm>
            <a:off x="4876452" y="3014930"/>
            <a:ext cx="2439097" cy="857889"/>
          </a:xfrm>
          <a:prstGeom prst="rect">
            <a:avLst/>
          </a:prstGeom>
        </p:spPr>
      </p:pic>
    </p:spTree>
    <p:extLst>
      <p:ext uri="{BB962C8B-B14F-4D97-AF65-F5344CB8AC3E}">
        <p14:creationId xmlns:p14="http://schemas.microsoft.com/office/powerpoint/2010/main" val="107518246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1">
    <p:bg>
      <p:bgPr>
        <a:solidFill>
          <a:schemeClr val="accent1"/>
        </a:solidFill>
        <a:effectLst/>
      </p:bgPr>
    </p:bg>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6E8375F2-9EFB-E2E0-D249-EBD6EB927363}"/>
              </a:ext>
            </a:extLst>
          </p:cNvPr>
          <p:cNvSpPr txBox="1">
            <a:spLocks noGrp="1"/>
          </p:cNvSpPr>
          <p:nvPr>
            <p:ph type="title" hasCustomPrompt="1"/>
          </p:nvPr>
        </p:nvSpPr>
        <p:spPr>
          <a:xfrm>
            <a:off x="1117600" y="1092200"/>
            <a:ext cx="9855200" cy="4673600"/>
          </a:xfrm>
          <a:prstGeom prst="rect">
            <a:avLst/>
          </a:prstGeom>
        </p:spPr>
        <p:txBody>
          <a:bodyPr vert="horz" wrap="square" lIns="0" tIns="12700" rIns="0" bIns="0" rtlCol="0" anchor="ctr" anchorCtr="0">
            <a:noAutofit/>
          </a:bodyPr>
          <a:lstStyle>
            <a:lvl1pPr algn="ctr">
              <a:defRPr sz="5067" b="0" i="0">
                <a:solidFill>
                  <a:schemeClr val="tx1"/>
                </a:solidFill>
                <a:latin typeface="Times" pitchFamily="2" charset="0"/>
              </a:defRPr>
            </a:lvl1pPr>
          </a:lstStyle>
          <a:p>
            <a:pPr marL="16933" marR="0" lvl="0" indent="0" algn="ctr" defTabSz="1219170" eaLnBrk="1" fontAlgn="auto" latinLnBrk="0" hangingPunct="1">
              <a:lnSpc>
                <a:spcPct val="100000"/>
              </a:lnSpc>
              <a:spcBef>
                <a:spcPts val="133"/>
              </a:spcBef>
              <a:spcAft>
                <a:spcPts val="0"/>
              </a:spcAft>
              <a:buClrTx/>
              <a:buSzTx/>
              <a:buFontTx/>
              <a:buNone/>
              <a:tabLst/>
              <a:defRPr/>
            </a:pPr>
            <a:r>
              <a:rPr sz="5067">
                <a:solidFill>
                  <a:srgbClr val="000000"/>
                </a:solidFill>
              </a:rPr>
              <a:t>“Insert quote </a:t>
            </a:r>
            <a:r>
              <a:rPr sz="5067" spc="-13">
                <a:solidFill>
                  <a:srgbClr val="000000"/>
                </a:solidFill>
              </a:rPr>
              <a:t>here</a:t>
            </a:r>
            <a:r>
              <a:rPr lang="en-AU" sz="5067" spc="-13">
                <a:solidFill>
                  <a:srgbClr val="000000"/>
                </a:solidFill>
              </a:rPr>
              <a:t>. </a:t>
            </a:r>
            <a:br>
              <a:rPr lang="en-AU" sz="5067" spc="-13">
                <a:solidFill>
                  <a:srgbClr val="000000"/>
                </a:solidFill>
              </a:rPr>
            </a:br>
            <a:r>
              <a:rPr lang="en-AU" sz="5067" spc="-13" err="1">
                <a:solidFill>
                  <a:srgbClr val="000000"/>
                </a:solidFill>
              </a:rPr>
              <a:t>Unti</a:t>
            </a:r>
            <a:r>
              <a:rPr lang="en-AU" sz="5067" spc="-13">
                <a:solidFill>
                  <a:srgbClr val="000000"/>
                </a:solidFill>
              </a:rPr>
              <a:t> </a:t>
            </a:r>
            <a:r>
              <a:rPr lang="en-AU" sz="5067" spc="-13" err="1">
                <a:solidFill>
                  <a:srgbClr val="000000"/>
                </a:solidFill>
              </a:rPr>
              <a:t>cuptasitae</a:t>
            </a:r>
            <a:r>
              <a:rPr lang="en-AU" sz="5067" spc="-13">
                <a:solidFill>
                  <a:srgbClr val="000000"/>
                </a:solidFill>
              </a:rPr>
              <a:t> </a:t>
            </a:r>
            <a:r>
              <a:rPr lang="en-AU" sz="5067" spc="-13" err="1">
                <a:solidFill>
                  <a:srgbClr val="000000"/>
                </a:solidFill>
              </a:rPr>
              <a:t>velluptatur</a:t>
            </a:r>
            <a:r>
              <a:rPr lang="en-AU" sz="5067" spc="-13">
                <a:solidFill>
                  <a:srgbClr val="000000"/>
                </a:solidFill>
              </a:rPr>
              <a:t> </a:t>
            </a:r>
            <a:r>
              <a:rPr lang="en-AU" sz="5067" spc="-13" err="1">
                <a:solidFill>
                  <a:srgbClr val="000000"/>
                </a:solidFill>
              </a:rPr>
              <a:t>suntem</a:t>
            </a:r>
            <a:r>
              <a:rPr lang="en-AU" sz="5067" spc="-13">
                <a:solidFill>
                  <a:srgbClr val="000000"/>
                </a:solidFill>
              </a:rPr>
              <a:t> as </a:t>
            </a:r>
            <a:r>
              <a:rPr lang="en-AU" sz="5067" spc="-13" err="1">
                <a:solidFill>
                  <a:srgbClr val="000000"/>
                </a:solidFill>
              </a:rPr>
              <a:t>derempo</a:t>
            </a:r>
            <a:r>
              <a:rPr lang="en-AU" sz="5067" spc="-13">
                <a:solidFill>
                  <a:srgbClr val="000000"/>
                </a:solidFill>
              </a:rPr>
              <a:t> </a:t>
            </a:r>
            <a:r>
              <a:rPr lang="en-AU" sz="5067" spc="-13" err="1">
                <a:solidFill>
                  <a:srgbClr val="000000"/>
                </a:solidFill>
              </a:rPr>
              <a:t>rposten</a:t>
            </a:r>
            <a:r>
              <a:rPr lang="en-AU" sz="5067" spc="-13">
                <a:solidFill>
                  <a:srgbClr val="000000"/>
                </a:solidFill>
              </a:rPr>
              <a:t> </a:t>
            </a:r>
            <a:r>
              <a:rPr lang="en-AU" sz="5067" spc="-13" err="1">
                <a:solidFill>
                  <a:srgbClr val="000000"/>
                </a:solidFill>
              </a:rPr>
              <a:t>dignisqui</a:t>
            </a:r>
            <a:r>
              <a:rPr lang="en-AU" sz="5067" spc="-13">
                <a:solidFill>
                  <a:srgbClr val="000000"/>
                </a:solidFill>
              </a:rPr>
              <a:t> </a:t>
            </a:r>
            <a:r>
              <a:rPr lang="en-AU" sz="5067" spc="-13" err="1">
                <a:solidFill>
                  <a:srgbClr val="000000"/>
                </a:solidFill>
              </a:rPr>
              <a:t>omnissum</a:t>
            </a:r>
            <a:r>
              <a:rPr lang="en-AU" sz="5067" spc="-13">
                <a:solidFill>
                  <a:srgbClr val="000000"/>
                </a:solidFill>
              </a:rPr>
              <a:t> </a:t>
            </a:r>
            <a:r>
              <a:rPr lang="en-AU" sz="5067" spc="-13" err="1">
                <a:solidFill>
                  <a:srgbClr val="000000"/>
                </a:solidFill>
              </a:rPr>
              <a:t>eiur</a:t>
            </a:r>
            <a:r>
              <a:rPr lang="en-AU" sz="5067" spc="-13">
                <a:solidFill>
                  <a:srgbClr val="000000"/>
                </a:solidFill>
              </a:rPr>
              <a:t>, </a:t>
            </a:r>
            <a:r>
              <a:rPr lang="en-AU" sz="5067" spc="-13" err="1">
                <a:solidFill>
                  <a:srgbClr val="000000"/>
                </a:solidFill>
              </a:rPr>
              <a:t>earchit</a:t>
            </a:r>
            <a:r>
              <a:rPr lang="en-AU" sz="5067" spc="-13">
                <a:solidFill>
                  <a:srgbClr val="000000"/>
                </a:solidFill>
              </a:rPr>
              <a:t> ab </a:t>
            </a:r>
            <a:r>
              <a:rPr lang="en-AU" sz="5067" spc="-13" err="1">
                <a:solidFill>
                  <a:srgbClr val="000000"/>
                </a:solidFill>
              </a:rPr>
              <a:t>ipidici</a:t>
            </a:r>
            <a:r>
              <a:rPr lang="en-AU" sz="5067" spc="-13">
                <a:solidFill>
                  <a:srgbClr val="000000"/>
                </a:solidFill>
              </a:rPr>
              <a:t> </a:t>
            </a:r>
            <a:r>
              <a:rPr lang="en-AU" sz="5067" spc="-13" err="1">
                <a:solidFill>
                  <a:srgbClr val="000000"/>
                </a:solidFill>
              </a:rPr>
              <a:t>llorum</a:t>
            </a:r>
            <a:r>
              <a:rPr lang="en-AU" sz="5067" spc="-13">
                <a:solidFill>
                  <a:srgbClr val="000000"/>
                </a:solidFill>
              </a:rPr>
              <a:t>, </a:t>
            </a:r>
            <a:r>
              <a:rPr lang="en-AU" sz="5067" spc="-13" err="1">
                <a:solidFill>
                  <a:srgbClr val="000000"/>
                </a:solidFill>
              </a:rPr>
              <a:t>coreriae</a:t>
            </a:r>
            <a:r>
              <a:rPr lang="en-AU" sz="5067" spc="-13">
                <a:solidFill>
                  <a:srgbClr val="000000"/>
                </a:solidFill>
              </a:rPr>
              <a:t> </a:t>
            </a:r>
            <a:r>
              <a:rPr lang="en-AU" sz="5067" spc="-13" err="1">
                <a:solidFill>
                  <a:srgbClr val="000000"/>
                </a:solidFill>
              </a:rPr>
              <a:t>quia</a:t>
            </a:r>
            <a:r>
              <a:rPr lang="en-AU" sz="5067" spc="-13">
                <a:solidFill>
                  <a:srgbClr val="000000"/>
                </a:solidFill>
              </a:rPr>
              <a:t>.”</a:t>
            </a:r>
            <a:endParaRPr sz="5067"/>
          </a:p>
        </p:txBody>
      </p:sp>
    </p:spTree>
    <p:extLst>
      <p:ext uri="{BB962C8B-B14F-4D97-AF65-F5344CB8AC3E}">
        <p14:creationId xmlns:p14="http://schemas.microsoft.com/office/powerpoint/2010/main" val="3687527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Quote 1">
    <p:bg>
      <p:bgPr>
        <a:solidFill>
          <a:schemeClr val="bg2"/>
        </a:solidFill>
        <a:effectLst/>
      </p:bgPr>
    </p:bg>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2A3A097E-185C-39F4-467B-3196A19AD666}"/>
              </a:ext>
            </a:extLst>
          </p:cNvPr>
          <p:cNvSpPr txBox="1">
            <a:spLocks noGrp="1"/>
          </p:cNvSpPr>
          <p:nvPr>
            <p:ph type="title" hasCustomPrompt="1"/>
          </p:nvPr>
        </p:nvSpPr>
        <p:spPr>
          <a:xfrm>
            <a:off x="1117600" y="1092200"/>
            <a:ext cx="9855200" cy="4673600"/>
          </a:xfrm>
          <a:prstGeom prst="rect">
            <a:avLst/>
          </a:prstGeom>
        </p:spPr>
        <p:txBody>
          <a:bodyPr vert="horz" wrap="square" lIns="0" tIns="12700" rIns="0" bIns="0" rtlCol="0" anchor="ctr" anchorCtr="0">
            <a:noAutofit/>
          </a:bodyPr>
          <a:lstStyle>
            <a:lvl1pPr algn="ctr">
              <a:defRPr sz="5067" b="0" i="0">
                <a:solidFill>
                  <a:schemeClr val="accent1"/>
                </a:solidFill>
                <a:latin typeface="Times" pitchFamily="2" charset="0"/>
              </a:defRPr>
            </a:lvl1pPr>
          </a:lstStyle>
          <a:p>
            <a:pPr marL="16933" marR="0" lvl="0" indent="0" algn="ctr" defTabSz="1219170" eaLnBrk="1" fontAlgn="auto" latinLnBrk="0" hangingPunct="1">
              <a:lnSpc>
                <a:spcPct val="100000"/>
              </a:lnSpc>
              <a:spcBef>
                <a:spcPts val="133"/>
              </a:spcBef>
              <a:spcAft>
                <a:spcPts val="0"/>
              </a:spcAft>
              <a:buClrTx/>
              <a:buSzTx/>
              <a:buFontTx/>
              <a:buNone/>
              <a:tabLst/>
              <a:defRPr/>
            </a:pPr>
            <a:r>
              <a:rPr sz="5067">
                <a:solidFill>
                  <a:srgbClr val="000000"/>
                </a:solidFill>
              </a:rPr>
              <a:t>“Insert quote </a:t>
            </a:r>
            <a:r>
              <a:rPr sz="5067" spc="-13">
                <a:solidFill>
                  <a:srgbClr val="000000"/>
                </a:solidFill>
              </a:rPr>
              <a:t>here</a:t>
            </a:r>
            <a:r>
              <a:rPr lang="en-AU" sz="5067" spc="-13">
                <a:solidFill>
                  <a:srgbClr val="000000"/>
                </a:solidFill>
              </a:rPr>
              <a:t>. </a:t>
            </a:r>
            <a:br>
              <a:rPr lang="en-AU" sz="5067" spc="-13">
                <a:solidFill>
                  <a:srgbClr val="000000"/>
                </a:solidFill>
              </a:rPr>
            </a:br>
            <a:r>
              <a:rPr lang="en-AU" sz="5067" spc="-13" err="1">
                <a:solidFill>
                  <a:srgbClr val="000000"/>
                </a:solidFill>
              </a:rPr>
              <a:t>Unti</a:t>
            </a:r>
            <a:r>
              <a:rPr lang="en-AU" sz="5067" spc="-13">
                <a:solidFill>
                  <a:srgbClr val="000000"/>
                </a:solidFill>
              </a:rPr>
              <a:t> </a:t>
            </a:r>
            <a:r>
              <a:rPr lang="en-AU" sz="5067" spc="-13" err="1">
                <a:solidFill>
                  <a:srgbClr val="000000"/>
                </a:solidFill>
              </a:rPr>
              <a:t>cuptasitae</a:t>
            </a:r>
            <a:r>
              <a:rPr lang="en-AU" sz="5067" spc="-13">
                <a:solidFill>
                  <a:srgbClr val="000000"/>
                </a:solidFill>
              </a:rPr>
              <a:t> </a:t>
            </a:r>
            <a:r>
              <a:rPr lang="en-AU" sz="5067" spc="-13" err="1">
                <a:solidFill>
                  <a:srgbClr val="000000"/>
                </a:solidFill>
              </a:rPr>
              <a:t>velluptatur</a:t>
            </a:r>
            <a:r>
              <a:rPr lang="en-AU" sz="5067" spc="-13">
                <a:solidFill>
                  <a:srgbClr val="000000"/>
                </a:solidFill>
              </a:rPr>
              <a:t> </a:t>
            </a:r>
            <a:r>
              <a:rPr lang="en-AU" sz="5067" spc="-13" err="1">
                <a:solidFill>
                  <a:srgbClr val="000000"/>
                </a:solidFill>
              </a:rPr>
              <a:t>suntem</a:t>
            </a:r>
            <a:r>
              <a:rPr lang="en-AU" sz="5067" spc="-13">
                <a:solidFill>
                  <a:srgbClr val="000000"/>
                </a:solidFill>
              </a:rPr>
              <a:t> as </a:t>
            </a:r>
            <a:r>
              <a:rPr lang="en-AU" sz="5067" spc="-13" err="1">
                <a:solidFill>
                  <a:srgbClr val="000000"/>
                </a:solidFill>
              </a:rPr>
              <a:t>derempo</a:t>
            </a:r>
            <a:r>
              <a:rPr lang="en-AU" sz="5067" spc="-13">
                <a:solidFill>
                  <a:srgbClr val="000000"/>
                </a:solidFill>
              </a:rPr>
              <a:t> </a:t>
            </a:r>
            <a:r>
              <a:rPr lang="en-AU" sz="5067" spc="-13" err="1">
                <a:solidFill>
                  <a:srgbClr val="000000"/>
                </a:solidFill>
              </a:rPr>
              <a:t>rposten</a:t>
            </a:r>
            <a:r>
              <a:rPr lang="en-AU" sz="5067" spc="-13">
                <a:solidFill>
                  <a:srgbClr val="000000"/>
                </a:solidFill>
              </a:rPr>
              <a:t> </a:t>
            </a:r>
            <a:r>
              <a:rPr lang="en-AU" sz="5067" spc="-13" err="1">
                <a:solidFill>
                  <a:srgbClr val="000000"/>
                </a:solidFill>
              </a:rPr>
              <a:t>dignisqui</a:t>
            </a:r>
            <a:r>
              <a:rPr lang="en-AU" sz="5067" spc="-13">
                <a:solidFill>
                  <a:srgbClr val="000000"/>
                </a:solidFill>
              </a:rPr>
              <a:t> </a:t>
            </a:r>
            <a:r>
              <a:rPr lang="en-AU" sz="5067" spc="-13" err="1">
                <a:solidFill>
                  <a:srgbClr val="000000"/>
                </a:solidFill>
              </a:rPr>
              <a:t>omnissum</a:t>
            </a:r>
            <a:r>
              <a:rPr lang="en-AU" sz="5067" spc="-13">
                <a:solidFill>
                  <a:srgbClr val="000000"/>
                </a:solidFill>
              </a:rPr>
              <a:t> </a:t>
            </a:r>
            <a:r>
              <a:rPr lang="en-AU" sz="5067" spc="-13" err="1">
                <a:solidFill>
                  <a:srgbClr val="000000"/>
                </a:solidFill>
              </a:rPr>
              <a:t>eiur</a:t>
            </a:r>
            <a:r>
              <a:rPr lang="en-AU" sz="5067" spc="-13">
                <a:solidFill>
                  <a:srgbClr val="000000"/>
                </a:solidFill>
              </a:rPr>
              <a:t>, </a:t>
            </a:r>
            <a:r>
              <a:rPr lang="en-AU" sz="5067" spc="-13" err="1">
                <a:solidFill>
                  <a:srgbClr val="000000"/>
                </a:solidFill>
              </a:rPr>
              <a:t>earchit</a:t>
            </a:r>
            <a:r>
              <a:rPr lang="en-AU" sz="5067" spc="-13">
                <a:solidFill>
                  <a:srgbClr val="000000"/>
                </a:solidFill>
              </a:rPr>
              <a:t> ab </a:t>
            </a:r>
            <a:r>
              <a:rPr lang="en-AU" sz="5067" spc="-13" err="1">
                <a:solidFill>
                  <a:srgbClr val="000000"/>
                </a:solidFill>
              </a:rPr>
              <a:t>ipidici</a:t>
            </a:r>
            <a:r>
              <a:rPr lang="en-AU" sz="5067" spc="-13">
                <a:solidFill>
                  <a:srgbClr val="000000"/>
                </a:solidFill>
              </a:rPr>
              <a:t> </a:t>
            </a:r>
            <a:r>
              <a:rPr lang="en-AU" sz="5067" spc="-13" err="1">
                <a:solidFill>
                  <a:srgbClr val="000000"/>
                </a:solidFill>
              </a:rPr>
              <a:t>llorum</a:t>
            </a:r>
            <a:r>
              <a:rPr lang="en-AU" sz="5067" spc="-13">
                <a:solidFill>
                  <a:srgbClr val="000000"/>
                </a:solidFill>
              </a:rPr>
              <a:t>, </a:t>
            </a:r>
            <a:r>
              <a:rPr lang="en-AU" sz="5067" spc="-13" err="1">
                <a:solidFill>
                  <a:srgbClr val="000000"/>
                </a:solidFill>
              </a:rPr>
              <a:t>coreriae</a:t>
            </a:r>
            <a:r>
              <a:rPr lang="en-AU" sz="5067" spc="-13">
                <a:solidFill>
                  <a:srgbClr val="000000"/>
                </a:solidFill>
              </a:rPr>
              <a:t> </a:t>
            </a:r>
            <a:r>
              <a:rPr lang="en-AU" sz="5067" spc="-13" err="1">
                <a:solidFill>
                  <a:srgbClr val="000000"/>
                </a:solidFill>
              </a:rPr>
              <a:t>quia</a:t>
            </a:r>
            <a:r>
              <a:rPr lang="en-AU" sz="5067" spc="-13">
                <a:solidFill>
                  <a:srgbClr val="000000"/>
                </a:solidFill>
              </a:rPr>
              <a:t>.”</a:t>
            </a:r>
            <a:endParaRPr sz="5067"/>
          </a:p>
        </p:txBody>
      </p:sp>
    </p:spTree>
    <p:extLst>
      <p:ext uri="{BB962C8B-B14F-4D97-AF65-F5344CB8AC3E}">
        <p14:creationId xmlns:p14="http://schemas.microsoft.com/office/powerpoint/2010/main" val="135638314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E64626"/>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A0CECD-0DE0-084C-E5D0-B670D31269A5}"/>
              </a:ext>
            </a:extLst>
          </p:cNvPr>
          <p:cNvPicPr>
            <a:picLocks noChangeAspect="1"/>
          </p:cNvPicPr>
          <p:nvPr userDrawn="1"/>
        </p:nvPicPr>
        <p:blipFill>
          <a:blip>
            <a:extLst>
              <a:ext uri="{96DAC541-7B7A-43D3-8B79-37D633B846F1}">
                <asvg:svgBlip xmlns:asvg="http://schemas.microsoft.com/office/drawing/2016/SVG/main" r:embed="rId2"/>
              </a:ext>
            </a:extLst>
          </a:blip>
          <a:srcRect t="11332" b="11332"/>
          <a:stretch/>
        </p:blipFill>
        <p:spPr>
          <a:xfrm>
            <a:off x="10306107" y="201189"/>
            <a:ext cx="1711268" cy="344912"/>
          </a:xfrm>
          <a:prstGeom prst="rect">
            <a:avLst/>
          </a:prstGeom>
        </p:spPr>
      </p:pic>
      <p:pic>
        <p:nvPicPr>
          <p:cNvPr id="2" name="Picture 2">
            <a:extLst>
              <a:ext uri="{FF2B5EF4-FFF2-40B4-BE49-F238E27FC236}">
                <a16:creationId xmlns:a16="http://schemas.microsoft.com/office/drawing/2014/main" id="{BFE0B4F7-53C8-C698-48AC-1A48900BD199}"/>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304024" y="6463311"/>
            <a:ext cx="623220" cy="2180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0A9CD19-CD60-66D1-09F2-11E25CAAAC7D}"/>
              </a:ext>
            </a:extLst>
          </p:cNvPr>
          <p:cNvSpPr txBox="1"/>
          <p:nvPr userDrawn="1"/>
        </p:nvSpPr>
        <p:spPr>
          <a:xfrm>
            <a:off x="9656570" y="6465917"/>
            <a:ext cx="2535430" cy="215444"/>
          </a:xfrm>
          <a:prstGeom prst="rect">
            <a:avLst/>
          </a:prstGeom>
          <a:noFill/>
        </p:spPr>
        <p:txBody>
          <a:bodyPr wrap="square">
            <a:spAutoFit/>
          </a:bodyPr>
          <a:lstStyle/>
          <a:p>
            <a:pPr algn="l" rtl="0" fontAlgn="base"/>
            <a:r>
              <a:rPr lang="en-AU" sz="800" b="0" i="0" u="none" strike="noStrike">
                <a:solidFill>
                  <a:schemeClr val="bg1"/>
                </a:solidFill>
                <a:effectLst/>
                <a:latin typeface="Arial" panose="020B0604020202020204" pitchFamily="34" charset="0"/>
                <a:cs typeface="Arial" panose="020B0604020202020204" pitchFamily="34" charset="0"/>
              </a:rPr>
              <a:t>Source: The 2027 Skills Horizon (Peter </a:t>
            </a:r>
            <a:r>
              <a:rPr lang="en-AU" sz="800" b="0" i="1" u="none" strike="noStrike">
                <a:solidFill>
                  <a:schemeClr val="bg1"/>
                </a:solidFill>
                <a:effectLst/>
                <a:latin typeface="Arial" panose="020B0604020202020204" pitchFamily="34" charset="0"/>
                <a:cs typeface="Arial" panose="020B0604020202020204" pitchFamily="34" charset="0"/>
              </a:rPr>
              <a:t>et al</a:t>
            </a:r>
            <a:r>
              <a:rPr lang="en-AU" sz="800" b="0" i="0" u="none" strike="noStrike">
                <a:solidFill>
                  <a:schemeClr val="bg1"/>
                </a:solidFill>
                <a:effectLst/>
                <a:latin typeface="Arial" panose="020B0604020202020204" pitchFamily="34" charset="0"/>
                <a:cs typeface="Arial" panose="020B0604020202020204" pitchFamily="34" charset="0"/>
              </a:rPr>
              <a:t> 2026)</a:t>
            </a:r>
            <a:endParaRPr lang="en-US" sz="800" b="0" i="1">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195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tx1"/>
        </a:solidFill>
        <a:effectLst/>
      </p:bgPr>
    </p:bg>
    <p:spTree>
      <p:nvGrpSpPr>
        <p:cNvPr id="1" name=""/>
        <p:cNvGrpSpPr/>
        <p:nvPr/>
      </p:nvGrpSpPr>
      <p:grpSpPr>
        <a:xfrm>
          <a:off x="0" y="0"/>
          <a:ext cx="0" cy="0"/>
          <a:chOff x="0" y="0"/>
          <a:chExt cx="0" cy="0"/>
        </a:xfrm>
      </p:grpSpPr>
      <p:pic>
        <p:nvPicPr>
          <p:cNvPr id="2" name="Picture 1" descr="A black background with white text&#10;&#10;Description automatically generated">
            <a:extLst>
              <a:ext uri="{FF2B5EF4-FFF2-40B4-BE49-F238E27FC236}">
                <a16:creationId xmlns:a16="http://schemas.microsoft.com/office/drawing/2014/main" id="{B9208B61-21B4-793C-E77F-A6974984866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74548" y="220694"/>
            <a:ext cx="1579416" cy="318313"/>
          </a:xfrm>
          <a:prstGeom prst="rect">
            <a:avLst/>
          </a:prstGeom>
        </p:spPr>
      </p:pic>
      <p:pic>
        <p:nvPicPr>
          <p:cNvPr id="5" name="Picture 2">
            <a:extLst>
              <a:ext uri="{FF2B5EF4-FFF2-40B4-BE49-F238E27FC236}">
                <a16:creationId xmlns:a16="http://schemas.microsoft.com/office/drawing/2014/main" id="{8BDC88A2-DDD3-CF78-8989-8D3E28829915}"/>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304024" y="6463311"/>
            <a:ext cx="623220" cy="2180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387A6B6-C45E-6A1F-91A5-734A4DDEE6BC}"/>
              </a:ext>
            </a:extLst>
          </p:cNvPr>
          <p:cNvSpPr txBox="1"/>
          <p:nvPr userDrawn="1"/>
        </p:nvSpPr>
        <p:spPr>
          <a:xfrm>
            <a:off x="9656570" y="6465917"/>
            <a:ext cx="2535430" cy="215444"/>
          </a:xfrm>
          <a:prstGeom prst="rect">
            <a:avLst/>
          </a:prstGeom>
          <a:noFill/>
        </p:spPr>
        <p:txBody>
          <a:bodyPr wrap="square">
            <a:spAutoFit/>
          </a:bodyPr>
          <a:lstStyle/>
          <a:p>
            <a:pPr algn="l" rtl="0" fontAlgn="base"/>
            <a:r>
              <a:rPr lang="en-AU" sz="800" b="0" i="0" u="none" strike="noStrike">
                <a:solidFill>
                  <a:schemeClr val="bg1"/>
                </a:solidFill>
                <a:effectLst/>
                <a:latin typeface="Arial" panose="020B0604020202020204" pitchFamily="34" charset="0"/>
                <a:cs typeface="Arial" panose="020B0604020202020204" pitchFamily="34" charset="0"/>
              </a:rPr>
              <a:t>Source: The 2027 Skills Horizon (Peter </a:t>
            </a:r>
            <a:r>
              <a:rPr lang="en-AU" sz="800" b="0" i="1" u="none" strike="noStrike">
                <a:solidFill>
                  <a:schemeClr val="bg1"/>
                </a:solidFill>
                <a:effectLst/>
                <a:latin typeface="Arial" panose="020B0604020202020204" pitchFamily="34" charset="0"/>
                <a:cs typeface="Arial" panose="020B0604020202020204" pitchFamily="34" charset="0"/>
              </a:rPr>
              <a:t>et al</a:t>
            </a:r>
            <a:r>
              <a:rPr lang="en-AU" sz="800" b="0" i="0" u="none" strike="noStrike">
                <a:solidFill>
                  <a:schemeClr val="bg1"/>
                </a:solidFill>
                <a:effectLst/>
                <a:latin typeface="Arial" panose="020B0604020202020204" pitchFamily="34" charset="0"/>
                <a:cs typeface="Arial" panose="020B0604020202020204" pitchFamily="34" charset="0"/>
              </a:rPr>
              <a:t> 2026)</a:t>
            </a:r>
            <a:endParaRPr lang="en-US" sz="800" b="0" i="1">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7094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tx1"/>
        </a:solidFill>
        <a:effectLst/>
      </p:bgPr>
    </p:bg>
    <p:spTree>
      <p:nvGrpSpPr>
        <p:cNvPr id="1" name=""/>
        <p:cNvGrpSpPr/>
        <p:nvPr/>
      </p:nvGrpSpPr>
      <p:grpSpPr>
        <a:xfrm>
          <a:off x="0" y="0"/>
          <a:ext cx="0" cy="0"/>
          <a:chOff x="0" y="0"/>
          <a:chExt cx="0" cy="0"/>
        </a:xfrm>
      </p:grpSpPr>
      <p:pic>
        <p:nvPicPr>
          <p:cNvPr id="2" name="Picture 1" descr="A black background with white text&#10;&#10;Description automatically generated">
            <a:extLst>
              <a:ext uri="{FF2B5EF4-FFF2-40B4-BE49-F238E27FC236}">
                <a16:creationId xmlns:a16="http://schemas.microsoft.com/office/drawing/2014/main" id="{B9208B61-21B4-793C-E77F-A6974984866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74548" y="220694"/>
            <a:ext cx="1579416" cy="318313"/>
          </a:xfrm>
          <a:prstGeom prst="rect">
            <a:avLst/>
          </a:prstGeom>
        </p:spPr>
      </p:pic>
    </p:spTree>
    <p:extLst>
      <p:ext uri="{BB962C8B-B14F-4D97-AF65-F5344CB8AC3E}">
        <p14:creationId xmlns:p14="http://schemas.microsoft.com/office/powerpoint/2010/main" val="3195250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6" descr="A black background with a black square&#10;&#10;Description automatically generated with medium confidence">
            <a:extLst>
              <a:ext uri="{FF2B5EF4-FFF2-40B4-BE49-F238E27FC236}">
                <a16:creationId xmlns:a16="http://schemas.microsoft.com/office/drawing/2014/main" id="{91A0CECD-0DE0-084C-E5D0-B670D31269A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72436" y="220694"/>
            <a:ext cx="1579418" cy="318313"/>
          </a:xfrm>
          <a:prstGeom prst="rect">
            <a:avLst/>
          </a:prstGeom>
        </p:spPr>
      </p:pic>
      <p:pic>
        <p:nvPicPr>
          <p:cNvPr id="9" name="Picture 2">
            <a:extLst>
              <a:ext uri="{FF2B5EF4-FFF2-40B4-BE49-F238E27FC236}">
                <a16:creationId xmlns:a16="http://schemas.microsoft.com/office/drawing/2014/main" id="{9C25EAC7-EF39-FBCC-23DF-998972C6F806}"/>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304024" y="6463311"/>
            <a:ext cx="623220" cy="2180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7BE4C8C-D7B6-7A00-9603-4A4ACB802829}"/>
              </a:ext>
            </a:extLst>
          </p:cNvPr>
          <p:cNvSpPr txBox="1"/>
          <p:nvPr userDrawn="1"/>
        </p:nvSpPr>
        <p:spPr>
          <a:xfrm>
            <a:off x="9656570" y="6465917"/>
            <a:ext cx="2535430" cy="215444"/>
          </a:xfrm>
          <a:prstGeom prst="rect">
            <a:avLst/>
          </a:prstGeom>
          <a:noFill/>
        </p:spPr>
        <p:txBody>
          <a:bodyPr wrap="square">
            <a:spAutoFit/>
          </a:bodyPr>
          <a:lstStyle/>
          <a:p>
            <a:pPr algn="l" rtl="0" fontAlgn="base"/>
            <a:r>
              <a:rPr lang="en-AU" sz="800" b="0" i="0" u="none" strike="noStrike">
                <a:solidFill>
                  <a:schemeClr val="accent2"/>
                </a:solidFill>
                <a:effectLst/>
                <a:latin typeface="Arial" panose="020B0604020202020204" pitchFamily="34" charset="0"/>
                <a:cs typeface="Arial" panose="020B0604020202020204" pitchFamily="34" charset="0"/>
              </a:rPr>
              <a:t>Source: The 2027 Skills Horizon (Peter </a:t>
            </a:r>
            <a:r>
              <a:rPr lang="en-AU" sz="800" b="0" i="1" u="none" strike="noStrike">
                <a:solidFill>
                  <a:schemeClr val="accent2"/>
                </a:solidFill>
                <a:effectLst/>
                <a:latin typeface="Arial" panose="020B0604020202020204" pitchFamily="34" charset="0"/>
                <a:cs typeface="Arial" panose="020B0604020202020204" pitchFamily="34" charset="0"/>
              </a:rPr>
              <a:t>et al</a:t>
            </a:r>
            <a:r>
              <a:rPr lang="en-AU" sz="800" b="0" i="0" u="none" strike="noStrike">
                <a:solidFill>
                  <a:schemeClr val="accent2"/>
                </a:solidFill>
                <a:effectLst/>
                <a:latin typeface="Arial" panose="020B0604020202020204" pitchFamily="34" charset="0"/>
                <a:cs typeface="Arial" panose="020B0604020202020204" pitchFamily="34" charset="0"/>
              </a:rPr>
              <a:t> 2026)</a:t>
            </a:r>
            <a:endParaRPr lang="en-US" sz="800" b="0" i="1">
              <a:solidFill>
                <a:schemeClr val="accent2"/>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2345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bg1">
            <a:lumMod val="75000"/>
          </a:schemeClr>
        </a:solidFill>
        <a:effectLst/>
      </p:bgPr>
    </p:bg>
    <p:spTree>
      <p:nvGrpSpPr>
        <p:cNvPr id="1" name=""/>
        <p:cNvGrpSpPr/>
        <p:nvPr/>
      </p:nvGrpSpPr>
      <p:grpSpPr>
        <a:xfrm>
          <a:off x="0" y="0"/>
          <a:ext cx="0" cy="0"/>
          <a:chOff x="0" y="0"/>
          <a:chExt cx="0" cy="0"/>
        </a:xfrm>
      </p:grpSpPr>
      <p:pic>
        <p:nvPicPr>
          <p:cNvPr id="7" name="Picture 6" descr="A black background with a black square&#10;&#10;Description automatically generated with medium confidence">
            <a:extLst>
              <a:ext uri="{FF2B5EF4-FFF2-40B4-BE49-F238E27FC236}">
                <a16:creationId xmlns:a16="http://schemas.microsoft.com/office/drawing/2014/main" id="{91A0CECD-0DE0-084C-E5D0-B670D31269A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72436" y="220694"/>
            <a:ext cx="1579418" cy="318313"/>
          </a:xfrm>
          <a:prstGeom prst="rect">
            <a:avLst/>
          </a:prstGeom>
        </p:spPr>
      </p:pic>
      <p:pic>
        <p:nvPicPr>
          <p:cNvPr id="9" name="Picture 2">
            <a:extLst>
              <a:ext uri="{FF2B5EF4-FFF2-40B4-BE49-F238E27FC236}">
                <a16:creationId xmlns:a16="http://schemas.microsoft.com/office/drawing/2014/main" id="{9C25EAC7-EF39-FBCC-23DF-998972C6F806}"/>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304024" y="6463311"/>
            <a:ext cx="623220" cy="2180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5D7F14F-A88C-4ADE-EDD6-86C48BBFA3EA}"/>
              </a:ext>
            </a:extLst>
          </p:cNvPr>
          <p:cNvSpPr txBox="1"/>
          <p:nvPr userDrawn="1"/>
        </p:nvSpPr>
        <p:spPr>
          <a:xfrm>
            <a:off x="9656570" y="6465917"/>
            <a:ext cx="2535430" cy="215444"/>
          </a:xfrm>
          <a:prstGeom prst="rect">
            <a:avLst/>
          </a:prstGeom>
          <a:noFill/>
        </p:spPr>
        <p:txBody>
          <a:bodyPr wrap="square">
            <a:spAutoFit/>
          </a:bodyPr>
          <a:lstStyle/>
          <a:p>
            <a:pPr algn="l" rtl="0" fontAlgn="base"/>
            <a:r>
              <a:rPr lang="en-AU" sz="800" b="0" i="0" u="none" strike="noStrike">
                <a:solidFill>
                  <a:schemeClr val="accent2"/>
                </a:solidFill>
                <a:effectLst/>
                <a:latin typeface="Arial" panose="020B0604020202020204" pitchFamily="34" charset="0"/>
                <a:cs typeface="Arial" panose="020B0604020202020204" pitchFamily="34" charset="0"/>
              </a:rPr>
              <a:t>Source: The 2027 Skills Horizon (Peter </a:t>
            </a:r>
            <a:r>
              <a:rPr lang="en-AU" sz="800" b="0" i="1" u="none" strike="noStrike">
                <a:solidFill>
                  <a:schemeClr val="accent2"/>
                </a:solidFill>
                <a:effectLst/>
                <a:latin typeface="Arial" panose="020B0604020202020204" pitchFamily="34" charset="0"/>
                <a:cs typeface="Arial" panose="020B0604020202020204" pitchFamily="34" charset="0"/>
              </a:rPr>
              <a:t>et al</a:t>
            </a:r>
            <a:r>
              <a:rPr lang="en-AU" sz="800" b="0" i="0" u="none" strike="noStrike">
                <a:solidFill>
                  <a:schemeClr val="accent2"/>
                </a:solidFill>
                <a:effectLst/>
                <a:latin typeface="Arial" panose="020B0604020202020204" pitchFamily="34" charset="0"/>
                <a:cs typeface="Arial" panose="020B0604020202020204" pitchFamily="34" charset="0"/>
              </a:rPr>
              <a:t> 2026)</a:t>
            </a:r>
            <a:endParaRPr lang="en-US" sz="800" b="0" i="1">
              <a:solidFill>
                <a:schemeClr val="accent2"/>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637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6949130"/>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831" r:id="rId5"/>
    <p:sldLayoutId id="2147483830" r:id="rId6"/>
    <p:sldLayoutId id="2147483832" r:id="rId7"/>
    <p:sldLayoutId id="2147483827" r:id="rId8"/>
    <p:sldLayoutId id="2147483833" r:id="rId9"/>
  </p:sldLayoutIdLst>
  <p:txStyles>
    <p:titleStyle>
      <a:lvl1pPr>
        <a:defRPr>
          <a:solidFill>
            <a:schemeClr val="accent1"/>
          </a:solidFill>
          <a:latin typeface="+mj-lt"/>
          <a:ea typeface="+mj-ea"/>
          <a:cs typeface="+mj-cs"/>
        </a:defRPr>
      </a:lvl1pPr>
    </p:titleStyle>
    <p:bodyStyle>
      <a:lvl1pPr marL="228594" indent="-228594">
        <a:buClr>
          <a:schemeClr val="tx2"/>
        </a:buClr>
        <a:buFont typeface="Arial" panose="020B0604020202020204" pitchFamily="34" charset="0"/>
        <a:buChar char="•"/>
        <a:defRPr>
          <a:solidFill>
            <a:schemeClr val="tx2"/>
          </a:solidFill>
          <a:latin typeface="+mn-lt"/>
          <a:ea typeface="+mn-ea"/>
          <a:cs typeface="+mn-cs"/>
        </a:defRPr>
      </a:lvl1pPr>
      <a:lvl2pPr marL="609585">
        <a:buFont typeface="Arial" panose="020B0604020202020204" pitchFamily="34" charset="0"/>
        <a:buChar char="•"/>
        <a:defRPr>
          <a:solidFill>
            <a:schemeClr val="tx2"/>
          </a:solidFill>
          <a:latin typeface="+mn-lt"/>
          <a:ea typeface="+mn-ea"/>
          <a:cs typeface="+mn-cs"/>
        </a:defRPr>
      </a:lvl2pPr>
      <a:lvl3pPr marL="1219170">
        <a:buFont typeface="Arial" panose="020B0604020202020204" pitchFamily="34" charset="0"/>
        <a:buChar char="•"/>
        <a:defRPr>
          <a:solidFill>
            <a:schemeClr val="tx2"/>
          </a:solidFill>
          <a:latin typeface="+mn-lt"/>
          <a:ea typeface="+mn-ea"/>
          <a:cs typeface="+mn-cs"/>
        </a:defRPr>
      </a:lvl3pPr>
      <a:lvl4pPr marL="1828754">
        <a:buFont typeface="Arial" panose="020B0604020202020204" pitchFamily="34" charset="0"/>
        <a:buChar char="•"/>
        <a:defRPr>
          <a:solidFill>
            <a:schemeClr val="tx2"/>
          </a:solidFill>
          <a:latin typeface="+mn-lt"/>
          <a:ea typeface="+mn-ea"/>
          <a:cs typeface="+mn-cs"/>
        </a:defRPr>
      </a:lvl4pPr>
      <a:lvl5pPr marL="2438339">
        <a:buFont typeface="Arial" panose="020B0604020202020204" pitchFamily="34" charset="0"/>
        <a:buChar char="•"/>
        <a:defRPr>
          <a:solidFill>
            <a:schemeClr val="tx2"/>
          </a:solidFill>
          <a:latin typeface="+mn-lt"/>
          <a:ea typeface="+mn-ea"/>
          <a:cs typeface="+mn-cs"/>
        </a:defRPr>
      </a:lvl5pPr>
      <a:lvl6pPr marL="3047924">
        <a:defRPr>
          <a:latin typeface="+mn-lt"/>
          <a:ea typeface="+mn-ea"/>
          <a:cs typeface="+mn-cs"/>
        </a:defRPr>
      </a:lvl6pPr>
      <a:lvl7pPr marL="3657509">
        <a:defRPr>
          <a:latin typeface="+mn-lt"/>
          <a:ea typeface="+mn-ea"/>
          <a:cs typeface="+mn-cs"/>
        </a:defRPr>
      </a:lvl7pPr>
      <a:lvl8pPr marL="4267093">
        <a:defRPr>
          <a:latin typeface="+mn-lt"/>
          <a:ea typeface="+mn-ea"/>
          <a:cs typeface="+mn-cs"/>
        </a:defRPr>
      </a:lvl8pPr>
      <a:lvl9pPr marL="4876678">
        <a:defRPr>
          <a:latin typeface="+mn-lt"/>
          <a:ea typeface="+mn-ea"/>
          <a:cs typeface="+mn-cs"/>
        </a:defRPr>
      </a:lvl9pPr>
    </p:bodyStyle>
    <p:otherStyle>
      <a:lvl1pPr marL="0">
        <a:defRPr>
          <a:latin typeface="+mn-lt"/>
          <a:ea typeface="+mn-ea"/>
          <a:cs typeface="+mn-cs"/>
        </a:defRPr>
      </a:lvl1pPr>
      <a:lvl2pPr marL="609585">
        <a:defRPr>
          <a:latin typeface="+mn-lt"/>
          <a:ea typeface="+mn-ea"/>
          <a:cs typeface="+mn-cs"/>
        </a:defRPr>
      </a:lvl2pPr>
      <a:lvl3pPr marL="1219170">
        <a:defRPr>
          <a:latin typeface="+mn-lt"/>
          <a:ea typeface="+mn-ea"/>
          <a:cs typeface="+mn-cs"/>
        </a:defRPr>
      </a:lvl3pPr>
      <a:lvl4pPr marL="1828754">
        <a:defRPr>
          <a:latin typeface="+mn-lt"/>
          <a:ea typeface="+mn-ea"/>
          <a:cs typeface="+mn-cs"/>
        </a:defRPr>
      </a:lvl4pPr>
      <a:lvl5pPr marL="2438339">
        <a:defRPr>
          <a:latin typeface="+mn-lt"/>
          <a:ea typeface="+mn-ea"/>
          <a:cs typeface="+mn-cs"/>
        </a:defRPr>
      </a:lvl5pPr>
      <a:lvl6pPr marL="3047924">
        <a:defRPr>
          <a:latin typeface="+mn-lt"/>
          <a:ea typeface="+mn-ea"/>
          <a:cs typeface="+mn-cs"/>
        </a:defRPr>
      </a:lvl6pPr>
      <a:lvl7pPr marL="3657509">
        <a:defRPr>
          <a:latin typeface="+mn-lt"/>
          <a:ea typeface="+mn-ea"/>
          <a:cs typeface="+mn-cs"/>
        </a:defRPr>
      </a:lvl7pPr>
      <a:lvl8pPr marL="4267093">
        <a:defRPr>
          <a:latin typeface="+mn-lt"/>
          <a:ea typeface="+mn-ea"/>
          <a:cs typeface="+mn-cs"/>
        </a:defRPr>
      </a:lvl8pPr>
      <a:lvl9pPr marL="4876678">
        <a:defRPr>
          <a:latin typeface="+mn-lt"/>
          <a:ea typeface="+mn-ea"/>
          <a:cs typeface="+mn-cs"/>
        </a:defRPr>
      </a:lvl9pPr>
    </p:otherStyle>
  </p:txStyles>
  <p:extLst>
    <p:ext uri="{27BBF7A9-308A-43DC-89C8-2F10F3537804}">
      <p15:sldGuideLst xmlns:p15="http://schemas.microsoft.com/office/powerpoint/2012/main">
        <p15:guide id="4" orient="horz" pos="362">
          <p15:clr>
            <a:srgbClr val="A4A3A4"/>
          </p15:clr>
        </p15:guide>
        <p15:guide id="6" orient="horz" pos="1131">
          <p15:clr>
            <a:srgbClr val="A4A3A4"/>
          </p15:clr>
        </p15:guide>
        <p15:guide id="8" orient="horz" pos="2876">
          <p15:clr>
            <a:srgbClr val="A4A3A4"/>
          </p15:clr>
        </p15:guide>
        <p15:guide id="9" pos="360">
          <p15:clr>
            <a:srgbClr val="A4A3A4"/>
          </p15:clr>
        </p15:guide>
        <p15:guide id="10" pos="5396">
          <p15:clr>
            <a:srgbClr val="A4A3A4"/>
          </p15:clr>
        </p15:guide>
        <p15:guide id="11" pos="118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7043267"/>
      </p:ext>
    </p:extLst>
  </p:cSld>
  <p:clrMap bg1="lt1" tx1="dk1" bg2="lt2" tx2="dk2" accent1="accent1" accent2="accent2" accent3="accent3" accent4="accent4" accent5="accent5" accent6="accent6" hlink="hlink" folHlink="folHlink"/>
  <p:txStyles>
    <p:titleStyle>
      <a:lvl1pPr>
        <a:defRPr>
          <a:solidFill>
            <a:schemeClr val="accent1"/>
          </a:solidFill>
          <a:latin typeface="+mj-lt"/>
          <a:ea typeface="+mj-ea"/>
          <a:cs typeface="+mj-cs"/>
        </a:defRPr>
      </a:lvl1pPr>
    </p:titleStyle>
    <p:bodyStyle>
      <a:lvl1pPr marL="228594" indent="-228594">
        <a:buClr>
          <a:schemeClr val="tx2"/>
        </a:buClr>
        <a:buFont typeface="Arial" panose="020B0604020202020204" pitchFamily="34" charset="0"/>
        <a:buChar char="•"/>
        <a:defRPr>
          <a:solidFill>
            <a:schemeClr val="tx2"/>
          </a:solidFill>
          <a:latin typeface="+mn-lt"/>
          <a:ea typeface="+mn-ea"/>
          <a:cs typeface="+mn-cs"/>
        </a:defRPr>
      </a:lvl1pPr>
      <a:lvl2pPr marL="609585">
        <a:buFont typeface="Arial" panose="020B0604020202020204" pitchFamily="34" charset="0"/>
        <a:buChar char="•"/>
        <a:defRPr>
          <a:solidFill>
            <a:schemeClr val="tx2"/>
          </a:solidFill>
          <a:latin typeface="+mn-lt"/>
          <a:ea typeface="+mn-ea"/>
          <a:cs typeface="+mn-cs"/>
        </a:defRPr>
      </a:lvl2pPr>
      <a:lvl3pPr marL="1219170">
        <a:buFont typeface="Arial" panose="020B0604020202020204" pitchFamily="34" charset="0"/>
        <a:buChar char="•"/>
        <a:defRPr>
          <a:solidFill>
            <a:schemeClr val="tx2"/>
          </a:solidFill>
          <a:latin typeface="+mn-lt"/>
          <a:ea typeface="+mn-ea"/>
          <a:cs typeface="+mn-cs"/>
        </a:defRPr>
      </a:lvl3pPr>
      <a:lvl4pPr marL="1828754">
        <a:buFont typeface="Arial" panose="020B0604020202020204" pitchFamily="34" charset="0"/>
        <a:buChar char="•"/>
        <a:defRPr>
          <a:solidFill>
            <a:schemeClr val="tx2"/>
          </a:solidFill>
          <a:latin typeface="+mn-lt"/>
          <a:ea typeface="+mn-ea"/>
          <a:cs typeface="+mn-cs"/>
        </a:defRPr>
      </a:lvl4pPr>
      <a:lvl5pPr marL="2438339">
        <a:buFont typeface="Arial" panose="020B0604020202020204" pitchFamily="34" charset="0"/>
        <a:buChar char="•"/>
        <a:defRPr>
          <a:solidFill>
            <a:schemeClr val="tx2"/>
          </a:solidFill>
          <a:latin typeface="+mn-lt"/>
          <a:ea typeface="+mn-ea"/>
          <a:cs typeface="+mn-cs"/>
        </a:defRPr>
      </a:lvl5pPr>
      <a:lvl6pPr marL="3047924">
        <a:defRPr>
          <a:latin typeface="+mn-lt"/>
          <a:ea typeface="+mn-ea"/>
          <a:cs typeface="+mn-cs"/>
        </a:defRPr>
      </a:lvl6pPr>
      <a:lvl7pPr marL="3657509">
        <a:defRPr>
          <a:latin typeface="+mn-lt"/>
          <a:ea typeface="+mn-ea"/>
          <a:cs typeface="+mn-cs"/>
        </a:defRPr>
      </a:lvl7pPr>
      <a:lvl8pPr marL="4267093">
        <a:defRPr>
          <a:latin typeface="+mn-lt"/>
          <a:ea typeface="+mn-ea"/>
          <a:cs typeface="+mn-cs"/>
        </a:defRPr>
      </a:lvl8pPr>
      <a:lvl9pPr marL="4876678">
        <a:defRPr>
          <a:latin typeface="+mn-lt"/>
          <a:ea typeface="+mn-ea"/>
          <a:cs typeface="+mn-cs"/>
        </a:defRPr>
      </a:lvl9pPr>
    </p:bodyStyle>
    <p:otherStyle>
      <a:lvl1pPr marL="0">
        <a:defRPr>
          <a:latin typeface="+mn-lt"/>
          <a:ea typeface="+mn-ea"/>
          <a:cs typeface="+mn-cs"/>
        </a:defRPr>
      </a:lvl1pPr>
      <a:lvl2pPr marL="609585">
        <a:defRPr>
          <a:latin typeface="+mn-lt"/>
          <a:ea typeface="+mn-ea"/>
          <a:cs typeface="+mn-cs"/>
        </a:defRPr>
      </a:lvl2pPr>
      <a:lvl3pPr marL="1219170">
        <a:defRPr>
          <a:latin typeface="+mn-lt"/>
          <a:ea typeface="+mn-ea"/>
          <a:cs typeface="+mn-cs"/>
        </a:defRPr>
      </a:lvl3pPr>
      <a:lvl4pPr marL="1828754">
        <a:defRPr>
          <a:latin typeface="+mn-lt"/>
          <a:ea typeface="+mn-ea"/>
          <a:cs typeface="+mn-cs"/>
        </a:defRPr>
      </a:lvl4pPr>
      <a:lvl5pPr marL="2438339">
        <a:defRPr>
          <a:latin typeface="+mn-lt"/>
          <a:ea typeface="+mn-ea"/>
          <a:cs typeface="+mn-cs"/>
        </a:defRPr>
      </a:lvl5pPr>
      <a:lvl6pPr marL="3047924">
        <a:defRPr>
          <a:latin typeface="+mn-lt"/>
          <a:ea typeface="+mn-ea"/>
          <a:cs typeface="+mn-cs"/>
        </a:defRPr>
      </a:lvl6pPr>
      <a:lvl7pPr marL="3657509">
        <a:defRPr>
          <a:latin typeface="+mn-lt"/>
          <a:ea typeface="+mn-ea"/>
          <a:cs typeface="+mn-cs"/>
        </a:defRPr>
      </a:lvl7pPr>
      <a:lvl8pPr marL="4267093">
        <a:defRPr>
          <a:latin typeface="+mn-lt"/>
          <a:ea typeface="+mn-ea"/>
          <a:cs typeface="+mn-cs"/>
        </a:defRPr>
      </a:lvl8pPr>
      <a:lvl9pPr marL="4876678">
        <a:defRPr>
          <a:latin typeface="+mn-lt"/>
          <a:ea typeface="+mn-ea"/>
          <a:cs typeface="+mn-cs"/>
        </a:defRPr>
      </a:lvl9pPr>
    </p:otherStyle>
  </p:txStyles>
  <p:extLst>
    <p:ext uri="{27BBF7A9-308A-43DC-89C8-2F10F3537804}">
      <p15:sldGuideLst xmlns:p15="http://schemas.microsoft.com/office/powerpoint/2012/main">
        <p15:guide id="4" orient="horz" pos="362">
          <p15:clr>
            <a:srgbClr val="A4A3A4"/>
          </p15:clr>
        </p15:guide>
        <p15:guide id="6" orient="horz" pos="1131">
          <p15:clr>
            <a:srgbClr val="A4A3A4"/>
          </p15:clr>
        </p15:guide>
        <p15:guide id="8" orient="horz" pos="2876">
          <p15:clr>
            <a:srgbClr val="A4A3A4"/>
          </p15:clr>
        </p15:guide>
        <p15:guide id="9" pos="360">
          <p15:clr>
            <a:srgbClr val="A4A3A4"/>
          </p15:clr>
        </p15:guide>
        <p15:guide id="10" pos="5396">
          <p15:clr>
            <a:srgbClr val="A4A3A4"/>
          </p15:clr>
        </p15:guide>
        <p15:guide id="11" pos="118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8.svg"/><Relationship Id="rId5" Type="http://schemas.openxmlformats.org/officeDocument/2006/relationships/hyperlink" Target="https://plus.sydney.edu.au/" TargetMode="External"/><Relationship Id="rId4" Type="http://schemas.openxmlformats.org/officeDocument/2006/relationships/hyperlink" Target="https://doi.org/10.25910/d443-2a97"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hyperlink" Target="mailto:executive.plus@sydney.edu.au" TargetMode="External"/><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hyperlink" Target="https://plus.sydney.edu.au/our-sprints/"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6.png"/><Relationship Id="rId5" Type="http://schemas.openxmlformats.org/officeDocument/2006/relationships/image" Target="../media/image21.png"/><Relationship Id="rId15" Type="http://schemas.openxmlformats.org/officeDocument/2006/relationships/image" Target="../media/image28.png"/><Relationship Id="rId10" Type="http://schemas.microsoft.com/office/2007/relationships/hdphoto" Target="../media/hdphoto1.wdp"/><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E2148-F3B2-3235-1993-109C8CAC650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06A4EE3-0DC0-760A-9DEC-24157FB83A17}"/>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rcRect/>
          <a:stretch>
            <a:fillRect/>
          </a:stretch>
        </p:blipFill>
        <p:spPr>
          <a:xfrm>
            <a:off x="0" y="8092"/>
            <a:ext cx="12192000" cy="6858000"/>
          </a:xfrm>
          <a:prstGeom prst="rect">
            <a:avLst/>
          </a:prstGeom>
        </p:spPr>
      </p:pic>
      <p:sp>
        <p:nvSpPr>
          <p:cNvPr id="2" name="TextBox 1">
            <a:extLst>
              <a:ext uri="{FF2B5EF4-FFF2-40B4-BE49-F238E27FC236}">
                <a16:creationId xmlns:a16="http://schemas.microsoft.com/office/drawing/2014/main" id="{B952FA4E-67C9-A4E9-3463-A228EC154F14}"/>
              </a:ext>
            </a:extLst>
          </p:cNvPr>
          <p:cNvSpPr txBox="1">
            <a:spLocks noGrp="1" noRot="1" noMove="1" noResize="1" noEditPoints="1" noAdjustHandles="1" noChangeArrowheads="1" noChangeShapeType="1"/>
          </p:cNvSpPr>
          <p:nvPr/>
        </p:nvSpPr>
        <p:spPr>
          <a:xfrm>
            <a:off x="7244862" y="4565650"/>
            <a:ext cx="4947138" cy="1690771"/>
          </a:xfrm>
          <a:prstGeom prst="rect">
            <a:avLst/>
          </a:prstGeom>
          <a:noFill/>
        </p:spPr>
        <p:txBody>
          <a:bodyPr wrap="square" lIns="360000" tIns="360000" rIns="360000" bIns="1835999">
            <a:noAutofit/>
          </a:bodyPr>
          <a:lstStyle/>
          <a:p>
            <a:r>
              <a:rPr lang="en-AU" sz="800" b="1" i="0" u="none" strike="noStrike" noProof="0" dirty="0">
                <a:effectLst/>
                <a:latin typeface="Arial" panose="020B0604020202020204" pitchFamily="34" charset="0"/>
                <a:cs typeface="Arial" panose="020B0604020202020204" pitchFamily="34" charset="0"/>
              </a:rPr>
              <a:t>REFERENCING IN ACADEMIC PUBLICATIONS</a:t>
            </a:r>
            <a:r>
              <a:rPr lang="en-AU" sz="800" b="1" i="0" noProof="0" dirty="0">
                <a:effectLst/>
                <a:latin typeface="Arial" panose="020B0604020202020204" pitchFamily="34" charset="0"/>
                <a:cs typeface="Arial" panose="020B0604020202020204" pitchFamily="34" charset="0"/>
              </a:rPr>
              <a:t>​</a:t>
            </a:r>
            <a:br>
              <a:rPr lang="en-AU" sz="1000" b="0" i="0" noProof="0" dirty="0">
                <a:effectLst/>
                <a:latin typeface="Arial" panose="020B0604020202020204" pitchFamily="34" charset="0"/>
                <a:cs typeface="Arial" panose="020B0604020202020204" pitchFamily="34" charset="0"/>
              </a:rPr>
            </a:br>
            <a:r>
              <a:rPr lang="en-AU" sz="1000" i="1" dirty="0"/>
              <a:t>Peter, S., Riemer, K., Norman, P. (2026).</a:t>
            </a:r>
          </a:p>
          <a:p>
            <a:r>
              <a:rPr lang="en-AU" sz="1000" i="1" dirty="0"/>
              <a:t>The 2027 Skills Horizon. Sydney Executive Plus,</a:t>
            </a:r>
          </a:p>
          <a:p>
            <a:r>
              <a:rPr lang="en-AU" sz="1000" i="1" dirty="0"/>
              <a:t>The University of Sydney, </a:t>
            </a:r>
            <a:r>
              <a:rPr lang="en-AU" sz="1000" i="1" dirty="0">
                <a:hlinkClick r:id="rId4">
                  <a:extLst>
                    <a:ext uri="{A12FA001-AC4F-418D-AE19-62706E023703}">
                      <ahyp:hlinkClr xmlns:ahyp="http://schemas.microsoft.com/office/drawing/2018/hyperlinkcolor" val="tx"/>
                    </a:ext>
                  </a:extLst>
                </a:hlinkClick>
              </a:rPr>
              <a:t>https://doi.org/10.25910/d443-2a97</a:t>
            </a:r>
            <a:endParaRPr lang="en-AU" sz="1000" i="1" dirty="0"/>
          </a:p>
          <a:p>
            <a:endParaRPr lang="en-AU" sz="1000" b="0" i="1" u="none" strike="noStrike" noProof="0" dirty="0">
              <a:effectLst/>
              <a:latin typeface="Arial" panose="020B0604020202020204" pitchFamily="34" charset="0"/>
              <a:cs typeface="Arial" panose="020B0604020202020204" pitchFamily="34" charset="0"/>
            </a:endParaRPr>
          </a:p>
          <a:p>
            <a:pPr rtl="0" fontAlgn="base"/>
            <a:r>
              <a:rPr lang="en-AU" sz="1000" b="0" i="0" noProof="0" dirty="0">
                <a:effectLst/>
                <a:latin typeface="Arial" panose="020B0604020202020204" pitchFamily="34" charset="0"/>
                <a:cs typeface="Arial" panose="020B0604020202020204" pitchFamily="34" charset="0"/>
              </a:rPr>
              <a:t>​</a:t>
            </a:r>
          </a:p>
          <a:p>
            <a:pPr rtl="0" fontAlgn="base"/>
            <a:r>
              <a:rPr lang="en-AU" sz="800" b="1" noProof="0" dirty="0">
                <a:latin typeface="Arial" panose="020B0604020202020204" pitchFamily="34" charset="0"/>
                <a:cs typeface="Arial" panose="020B0604020202020204" pitchFamily="34" charset="0"/>
              </a:rPr>
              <a:t>REFERENCING ON SOCIAL MEDIA​ </a:t>
            </a:r>
            <a:br>
              <a:rPr lang="en-AU" sz="1000" b="0" i="0" noProof="0" dirty="0">
                <a:effectLst/>
                <a:latin typeface="Arial" panose="020B0604020202020204" pitchFamily="34" charset="0"/>
                <a:cs typeface="Arial" panose="020B0604020202020204" pitchFamily="34" charset="0"/>
              </a:rPr>
            </a:br>
            <a:r>
              <a:rPr lang="en-AU" sz="1000" b="0" i="1" u="none" strike="noStrike" noProof="0" dirty="0">
                <a:effectLst/>
                <a:latin typeface="Arial" panose="020B0604020202020204" pitchFamily="34" charset="0"/>
                <a:cs typeface="Arial" panose="020B0604020202020204" pitchFamily="34" charset="0"/>
              </a:rPr>
              <a:t>Please include the report URL: </a:t>
            </a:r>
            <a:br>
              <a:rPr lang="en-AU" sz="1000" b="0" i="1" u="none" strike="noStrike" noProof="0" dirty="0">
                <a:effectLst/>
                <a:latin typeface="Arial" panose="020B0604020202020204" pitchFamily="34" charset="0"/>
                <a:cs typeface="Arial" panose="020B0604020202020204" pitchFamily="34" charset="0"/>
              </a:rPr>
            </a:br>
            <a:r>
              <a:rPr lang="en-AU" sz="1000" b="0" i="1" u="none" strike="noStrike" noProof="0" dirty="0">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plus.sydney.edu.au/horizon</a:t>
            </a:r>
            <a:endParaRPr lang="en-AU" sz="1000" b="0" i="1" noProof="0" dirty="0">
              <a:effectLst/>
              <a:latin typeface="Arial" panose="020B0604020202020204" pitchFamily="34" charset="0"/>
              <a:cs typeface="Arial" panose="020B0604020202020204" pitchFamily="34" charset="0"/>
            </a:endParaRPr>
          </a:p>
        </p:txBody>
      </p:sp>
      <p:pic>
        <p:nvPicPr>
          <p:cNvPr id="5" name="Graphic 4">
            <a:extLst>
              <a:ext uri="{FF2B5EF4-FFF2-40B4-BE49-F238E27FC236}">
                <a16:creationId xmlns:a16="http://schemas.microsoft.com/office/drawing/2014/main" id="{73E483D5-D37A-CF4E-06EA-53989D0933A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597878" y="1678384"/>
            <a:ext cx="3779828" cy="2039118"/>
          </a:xfrm>
          <a:prstGeom prst="rect">
            <a:avLst/>
          </a:prstGeom>
        </p:spPr>
      </p:pic>
    </p:spTree>
    <p:extLst>
      <p:ext uri="{BB962C8B-B14F-4D97-AF65-F5344CB8AC3E}">
        <p14:creationId xmlns:p14="http://schemas.microsoft.com/office/powerpoint/2010/main" val="3998133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3C21F62-B5E5-95D1-921F-9C3166050A95}"/>
              </a:ext>
            </a:extLst>
          </p:cNvPr>
          <p:cNvSpPr>
            <a:spLocks noGrp="1" noRot="1" noMove="1" noResize="1" noEditPoints="1" noAdjustHandles="1" noChangeArrowheads="1" noChangeShapeType="1"/>
          </p:cNvSpPr>
          <p:nvPr/>
        </p:nvSpPr>
        <p:spPr>
          <a:xfrm>
            <a:off x="787400" y="2378636"/>
            <a:ext cx="1181100" cy="825500"/>
          </a:xfrm>
          <a:prstGeom prst="rect">
            <a:avLst/>
          </a:prstGeom>
          <a:solidFill>
            <a:srgbClr val="E646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50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01</a:t>
            </a:r>
          </a:p>
        </p:txBody>
      </p:sp>
      <p:sp>
        <p:nvSpPr>
          <p:cNvPr id="2" name="Title 1">
            <a:extLst>
              <a:ext uri="{FF2B5EF4-FFF2-40B4-BE49-F238E27FC236}">
                <a16:creationId xmlns:a16="http://schemas.microsoft.com/office/drawing/2014/main" id="{9DB6B6B6-8415-2C24-72CD-0C64B5A828EF}"/>
              </a:ext>
            </a:extLst>
          </p:cNvPr>
          <p:cNvSpPr>
            <a:spLocks noGrp="1" noRot="1" noMove="1" noResize="1" noEditPoints="1" noAdjustHandles="1" noChangeArrowheads="1" noChangeShapeType="1"/>
          </p:cNvSpPr>
          <p:nvPr>
            <p:ph type="ctrTitle" idx="4294967295"/>
          </p:nvPr>
        </p:nvSpPr>
        <p:spPr>
          <a:xfrm>
            <a:off x="787400" y="787400"/>
            <a:ext cx="5334000" cy="1397000"/>
          </a:xfrm>
        </p:spPr>
        <p:txBody>
          <a:bodyPr/>
          <a:lstStyle/>
          <a:p>
            <a:pPr algn="l">
              <a:lnSpc>
                <a:spcPts val="4000"/>
              </a:lnSpc>
            </a:pPr>
            <a:r>
              <a:rPr lang="en-AU" sz="5000" b="1" noProof="0">
                <a:solidFill>
                  <a:schemeClr val="tx1"/>
                </a:solidFill>
                <a:effectLst/>
                <a:latin typeface="Times New Roman" panose="02020603050405020304" pitchFamily="18" charset="0"/>
                <a:cs typeface="Times New Roman" panose="02020603050405020304" pitchFamily="18" charset="0"/>
              </a:rPr>
              <a:t>6 messy </a:t>
            </a:r>
            <a:br>
              <a:rPr lang="en-AU" sz="5000" b="1" noProof="0">
                <a:solidFill>
                  <a:schemeClr val="tx1"/>
                </a:solidFill>
                <a:effectLst/>
                <a:latin typeface="Times New Roman" panose="02020603050405020304" pitchFamily="18" charset="0"/>
                <a:cs typeface="Times New Roman" panose="02020603050405020304" pitchFamily="18" charset="0"/>
              </a:rPr>
            </a:br>
            <a:r>
              <a:rPr lang="en-AU" sz="5000" i="1" noProof="0">
                <a:solidFill>
                  <a:schemeClr val="tx1"/>
                </a:solidFill>
                <a:effectLst/>
                <a:latin typeface="Times New Roman" panose="02020603050405020304" pitchFamily="18" charset="0"/>
                <a:cs typeface="Times New Roman" panose="02020603050405020304" pitchFamily="18" charset="0"/>
              </a:rPr>
              <a:t>shifts</a:t>
            </a:r>
          </a:p>
        </p:txBody>
      </p:sp>
      <p:sp>
        <p:nvSpPr>
          <p:cNvPr id="11" name="Rectangle 10">
            <a:extLst>
              <a:ext uri="{FF2B5EF4-FFF2-40B4-BE49-F238E27FC236}">
                <a16:creationId xmlns:a16="http://schemas.microsoft.com/office/drawing/2014/main" id="{781505FE-E034-48BE-B69C-61AE69C9243B}"/>
              </a:ext>
            </a:extLst>
          </p:cNvPr>
          <p:cNvSpPr>
            <a:spLocks noGrp="1" noRot="1" noMove="1" noResize="1" noEditPoints="1" noAdjustHandles="1" noChangeArrowheads="1" noChangeShapeType="1"/>
          </p:cNvSpPr>
          <p:nvPr/>
        </p:nvSpPr>
        <p:spPr>
          <a:xfrm>
            <a:off x="4724400" y="2378636"/>
            <a:ext cx="1181100" cy="825500"/>
          </a:xfrm>
          <a:prstGeom prst="rect">
            <a:avLst/>
          </a:prstGeom>
          <a:solidFill>
            <a:srgbClr val="E646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50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02</a:t>
            </a:r>
          </a:p>
        </p:txBody>
      </p:sp>
      <p:sp>
        <p:nvSpPr>
          <p:cNvPr id="12" name="Rectangle 11">
            <a:extLst>
              <a:ext uri="{FF2B5EF4-FFF2-40B4-BE49-F238E27FC236}">
                <a16:creationId xmlns:a16="http://schemas.microsoft.com/office/drawing/2014/main" id="{B9D35300-3716-3131-8C64-4E3218A6CC31}"/>
              </a:ext>
            </a:extLst>
          </p:cNvPr>
          <p:cNvSpPr>
            <a:spLocks noGrp="1" noRot="1" noMove="1" noResize="1" noEditPoints="1" noAdjustHandles="1" noChangeArrowheads="1" noChangeShapeType="1"/>
          </p:cNvSpPr>
          <p:nvPr/>
        </p:nvSpPr>
        <p:spPr>
          <a:xfrm>
            <a:off x="8661400" y="2378636"/>
            <a:ext cx="1181100" cy="825500"/>
          </a:xfrm>
          <a:prstGeom prst="rect">
            <a:avLst/>
          </a:prstGeom>
          <a:solidFill>
            <a:srgbClr val="E646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50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03</a:t>
            </a:r>
          </a:p>
        </p:txBody>
      </p:sp>
      <p:sp>
        <p:nvSpPr>
          <p:cNvPr id="13" name="Rectangle 12">
            <a:extLst>
              <a:ext uri="{FF2B5EF4-FFF2-40B4-BE49-F238E27FC236}">
                <a16:creationId xmlns:a16="http://schemas.microsoft.com/office/drawing/2014/main" id="{C0675DD1-8506-C8C1-DB77-261F11013FE1}"/>
              </a:ext>
            </a:extLst>
          </p:cNvPr>
          <p:cNvSpPr>
            <a:spLocks noGrp="1" noRot="1" noMove="1" noResize="1" noEditPoints="1" noAdjustHandles="1" noChangeArrowheads="1" noChangeShapeType="1"/>
          </p:cNvSpPr>
          <p:nvPr/>
        </p:nvSpPr>
        <p:spPr>
          <a:xfrm>
            <a:off x="787400" y="4410636"/>
            <a:ext cx="1181100" cy="825500"/>
          </a:xfrm>
          <a:prstGeom prst="rect">
            <a:avLst/>
          </a:prstGeom>
          <a:solidFill>
            <a:srgbClr val="E646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50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04</a:t>
            </a:r>
          </a:p>
        </p:txBody>
      </p:sp>
      <p:sp>
        <p:nvSpPr>
          <p:cNvPr id="14" name="Rectangle 13">
            <a:extLst>
              <a:ext uri="{FF2B5EF4-FFF2-40B4-BE49-F238E27FC236}">
                <a16:creationId xmlns:a16="http://schemas.microsoft.com/office/drawing/2014/main" id="{3754A9FA-D463-63DB-AD7C-8E83ECCD5728}"/>
              </a:ext>
            </a:extLst>
          </p:cNvPr>
          <p:cNvSpPr>
            <a:spLocks noGrp="1" noRot="1" noMove="1" noResize="1" noEditPoints="1" noAdjustHandles="1" noChangeArrowheads="1" noChangeShapeType="1"/>
          </p:cNvSpPr>
          <p:nvPr/>
        </p:nvSpPr>
        <p:spPr>
          <a:xfrm>
            <a:off x="4724400" y="4410636"/>
            <a:ext cx="1181100" cy="825500"/>
          </a:xfrm>
          <a:prstGeom prst="rect">
            <a:avLst/>
          </a:prstGeom>
          <a:solidFill>
            <a:srgbClr val="E646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50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05</a:t>
            </a:r>
          </a:p>
        </p:txBody>
      </p:sp>
      <p:sp>
        <p:nvSpPr>
          <p:cNvPr id="9" name="Subtitle 2">
            <a:extLst>
              <a:ext uri="{FF2B5EF4-FFF2-40B4-BE49-F238E27FC236}">
                <a16:creationId xmlns:a16="http://schemas.microsoft.com/office/drawing/2014/main" id="{400DDD80-C281-98FB-5961-31A56751D91A}"/>
              </a:ext>
            </a:extLst>
          </p:cNvPr>
          <p:cNvSpPr txBox="1">
            <a:spLocks noGrp="1" noRot="1" noMove="1" noResize="1" noEditPoints="1" noAdjustHandles="1" noChangeArrowheads="1" noChangeShapeType="1"/>
          </p:cNvSpPr>
          <p:nvPr/>
        </p:nvSpPr>
        <p:spPr>
          <a:xfrm>
            <a:off x="4724400" y="3331136"/>
            <a:ext cx="3124200" cy="889000"/>
          </a:xfrm>
        </p:spPr>
        <p:txBody>
          <a:bodyPr lIns="0"/>
          <a:lstStyle>
            <a:lvl1pPr marL="0" indent="0" algn="ctr">
              <a:buClr>
                <a:schemeClr val="tx2"/>
              </a:buClr>
              <a:buFont typeface="Arial" panose="020B0604020202020204" pitchFamily="34" charset="0"/>
              <a:buNone/>
              <a:defRPr sz="2400">
                <a:solidFill>
                  <a:schemeClr val="tx2"/>
                </a:solidFill>
                <a:latin typeface="+mn-lt"/>
                <a:ea typeface="+mn-ea"/>
                <a:cs typeface="+mn-cs"/>
              </a:defRPr>
            </a:lvl1pPr>
            <a:lvl2pPr marL="457189" indent="0" algn="ctr">
              <a:buFont typeface="Arial" panose="020B0604020202020204" pitchFamily="34" charset="0"/>
              <a:buNone/>
              <a:defRPr sz="2000">
                <a:solidFill>
                  <a:schemeClr val="tx2"/>
                </a:solidFill>
                <a:latin typeface="+mn-lt"/>
                <a:ea typeface="+mn-ea"/>
                <a:cs typeface="+mn-cs"/>
              </a:defRPr>
            </a:lvl2pPr>
            <a:lvl3pPr marL="914377" indent="0" algn="ctr">
              <a:buFont typeface="Arial" panose="020B0604020202020204" pitchFamily="34" charset="0"/>
              <a:buNone/>
              <a:defRPr sz="1800">
                <a:solidFill>
                  <a:schemeClr val="tx2"/>
                </a:solidFill>
                <a:latin typeface="+mn-lt"/>
                <a:ea typeface="+mn-ea"/>
                <a:cs typeface="+mn-cs"/>
              </a:defRPr>
            </a:lvl3pPr>
            <a:lvl4pPr marL="1371566" indent="0" algn="ctr">
              <a:buFont typeface="Arial" panose="020B0604020202020204" pitchFamily="34" charset="0"/>
              <a:buNone/>
              <a:defRPr sz="1600">
                <a:solidFill>
                  <a:schemeClr val="tx2"/>
                </a:solidFill>
                <a:latin typeface="+mn-lt"/>
                <a:ea typeface="+mn-ea"/>
                <a:cs typeface="+mn-cs"/>
              </a:defRPr>
            </a:lvl4pPr>
            <a:lvl5pPr marL="1828754" indent="0" algn="ctr">
              <a:buFont typeface="Arial" panose="020B0604020202020204" pitchFamily="34" charset="0"/>
              <a:buNone/>
              <a:defRPr sz="1600">
                <a:solidFill>
                  <a:schemeClr val="tx2"/>
                </a:solidFill>
                <a:latin typeface="+mn-lt"/>
                <a:ea typeface="+mn-ea"/>
                <a:cs typeface="+mn-cs"/>
              </a:defRPr>
            </a:lvl5pPr>
            <a:lvl6pPr marL="2285943" indent="0" algn="ctr">
              <a:buNone/>
              <a:defRPr sz="1600">
                <a:latin typeface="+mn-lt"/>
                <a:ea typeface="+mn-ea"/>
                <a:cs typeface="+mn-cs"/>
              </a:defRPr>
            </a:lvl6pPr>
            <a:lvl7pPr marL="2743131" indent="0" algn="ctr">
              <a:buNone/>
              <a:defRPr sz="1600">
                <a:latin typeface="+mn-lt"/>
                <a:ea typeface="+mn-ea"/>
                <a:cs typeface="+mn-cs"/>
              </a:defRPr>
            </a:lvl7pPr>
            <a:lvl8pPr marL="3200320" indent="0" algn="ctr">
              <a:buNone/>
              <a:defRPr sz="1600">
                <a:latin typeface="+mn-lt"/>
                <a:ea typeface="+mn-ea"/>
                <a:cs typeface="+mn-cs"/>
              </a:defRPr>
            </a:lvl8pPr>
            <a:lvl9pPr marL="3657509" indent="0" algn="ctr">
              <a:buNone/>
              <a:defRPr sz="1600">
                <a:latin typeface="+mn-lt"/>
                <a:ea typeface="+mn-ea"/>
                <a:cs typeface="+mn-cs"/>
              </a:defRPr>
            </a:lvl9pPr>
          </a:lstStyle>
          <a:p>
            <a:pPr marL="0" marR="0" lvl="0" indent="0" algn="l" defTabSz="914400" rtl="0" eaLnBrk="1" fontAlgn="auto" latinLnBrk="0" hangingPunct="1">
              <a:lnSpc>
                <a:spcPct val="104821"/>
              </a:lnSpc>
              <a:spcBef>
                <a:spcPts val="0"/>
              </a:spcBef>
              <a:spcAft>
                <a:spcPts val="0"/>
              </a:spcAft>
              <a:buClr>
                <a:srgbClr val="414141"/>
              </a:buClr>
              <a:buSzTx/>
              <a:buFont typeface="Arial" panose="020B0604020202020204" pitchFamily="34" charset="0"/>
              <a:buNone/>
              <a:tabLst/>
              <a:defRPr/>
            </a:pPr>
            <a:r>
              <a:rPr kumimoji="0" lang="en-AU" sz="1800" b="1" i="0" u="none" strike="noStrike" kern="1200" cap="none" spc="0" normalizeH="0" baseline="0" noProof="0">
                <a:ln>
                  <a:noFill/>
                </a:ln>
                <a:solidFill>
                  <a:srgbClr val="E64626"/>
                </a:solidFill>
                <a:effectLst/>
                <a:uLnTx/>
                <a:uFillTx/>
                <a:latin typeface="Arial" panose="020B0604020202020204"/>
                <a:ea typeface="+mn-ea"/>
                <a:cs typeface="+mn-cs"/>
              </a:rPr>
              <a:t>The technology shift</a:t>
            </a:r>
            <a:br>
              <a:rPr kumimoji="0" lang="en-AU" sz="1400" b="1" i="0" u="none" strike="noStrike" kern="1200" cap="none" spc="0" normalizeH="0" baseline="0" noProof="0">
                <a:ln>
                  <a:noFill/>
                </a:ln>
                <a:solidFill>
                  <a:srgbClr val="EF4E22"/>
                </a:solidFill>
                <a:effectLst/>
                <a:uLnTx/>
                <a:uFillTx/>
                <a:latin typeface="Arial" panose="020B0604020202020204"/>
                <a:ea typeface="+mn-ea"/>
                <a:cs typeface="+mn-cs"/>
              </a:rPr>
            </a:br>
            <a:r>
              <a:rPr kumimoji="0" lang="en-AU" sz="1400" b="0" i="0" u="none" strike="noStrike" kern="1200" cap="none" spc="0" normalizeH="0" baseline="0" noProof="0">
                <a:ln>
                  <a:noFill/>
                </a:ln>
                <a:solidFill>
                  <a:srgbClr val="414141"/>
                </a:solidFill>
                <a:effectLst/>
                <a:uLnTx/>
                <a:uFillTx/>
                <a:latin typeface="Arial" panose="020B0604020202020204"/>
                <a:ea typeface="+mn-ea"/>
                <a:cs typeface="+mn-cs"/>
              </a:rPr>
              <a:t>Strategic necessities with </a:t>
            </a:r>
            <a:br>
              <a:rPr kumimoji="0" lang="en-AU" sz="1400" b="0" i="0" u="none" strike="noStrike" kern="1200" cap="none" spc="0" normalizeH="0" baseline="0" noProof="0">
                <a:ln>
                  <a:noFill/>
                </a:ln>
                <a:solidFill>
                  <a:srgbClr val="414141"/>
                </a:solidFill>
                <a:effectLst/>
                <a:uLnTx/>
                <a:uFillTx/>
                <a:latin typeface="Arial" panose="020B0604020202020204"/>
                <a:ea typeface="+mn-ea"/>
                <a:cs typeface="+mn-cs"/>
              </a:rPr>
            </a:br>
            <a:r>
              <a:rPr kumimoji="0" lang="en-AU" sz="1400" b="0" i="0" u="none" strike="noStrike" kern="1200" cap="none" spc="0" normalizeH="0" baseline="0" noProof="0">
                <a:ln>
                  <a:noFill/>
                </a:ln>
                <a:solidFill>
                  <a:srgbClr val="414141"/>
                </a:solidFill>
                <a:effectLst/>
                <a:uLnTx/>
                <a:uFillTx/>
                <a:latin typeface="Arial" panose="020B0604020202020204"/>
                <a:ea typeface="+mn-ea"/>
                <a:cs typeface="+mn-cs"/>
              </a:rPr>
              <a:t>no clear direction</a:t>
            </a:r>
          </a:p>
        </p:txBody>
      </p:sp>
      <p:sp>
        <p:nvSpPr>
          <p:cNvPr id="16" name="Subtitle 2">
            <a:extLst>
              <a:ext uri="{FF2B5EF4-FFF2-40B4-BE49-F238E27FC236}">
                <a16:creationId xmlns:a16="http://schemas.microsoft.com/office/drawing/2014/main" id="{47C50E9D-F2E7-F460-770F-C7062BE86FAC}"/>
              </a:ext>
            </a:extLst>
          </p:cNvPr>
          <p:cNvSpPr txBox="1">
            <a:spLocks noGrp="1" noRot="1" noMove="1" noResize="1" noEditPoints="1" noAdjustHandles="1" noChangeArrowheads="1" noChangeShapeType="1"/>
          </p:cNvSpPr>
          <p:nvPr/>
        </p:nvSpPr>
        <p:spPr>
          <a:xfrm>
            <a:off x="8661400" y="3331136"/>
            <a:ext cx="3124200" cy="889000"/>
          </a:xfrm>
        </p:spPr>
        <p:txBody>
          <a:bodyPr lIns="0"/>
          <a:lstStyle>
            <a:lvl1pPr marL="0" indent="0" algn="ctr">
              <a:buClr>
                <a:schemeClr val="tx2"/>
              </a:buClr>
              <a:buFont typeface="Arial" panose="020B0604020202020204" pitchFamily="34" charset="0"/>
              <a:buNone/>
              <a:defRPr sz="2400">
                <a:solidFill>
                  <a:schemeClr val="tx2"/>
                </a:solidFill>
                <a:latin typeface="+mn-lt"/>
                <a:ea typeface="+mn-ea"/>
                <a:cs typeface="+mn-cs"/>
              </a:defRPr>
            </a:lvl1pPr>
            <a:lvl2pPr marL="457189" indent="0" algn="ctr">
              <a:buFont typeface="Arial" panose="020B0604020202020204" pitchFamily="34" charset="0"/>
              <a:buNone/>
              <a:defRPr sz="2000">
                <a:solidFill>
                  <a:schemeClr val="tx2"/>
                </a:solidFill>
                <a:latin typeface="+mn-lt"/>
                <a:ea typeface="+mn-ea"/>
                <a:cs typeface="+mn-cs"/>
              </a:defRPr>
            </a:lvl2pPr>
            <a:lvl3pPr marL="914377" indent="0" algn="ctr">
              <a:buFont typeface="Arial" panose="020B0604020202020204" pitchFamily="34" charset="0"/>
              <a:buNone/>
              <a:defRPr sz="1800">
                <a:solidFill>
                  <a:schemeClr val="tx2"/>
                </a:solidFill>
                <a:latin typeface="+mn-lt"/>
                <a:ea typeface="+mn-ea"/>
                <a:cs typeface="+mn-cs"/>
              </a:defRPr>
            </a:lvl3pPr>
            <a:lvl4pPr marL="1371566" indent="0" algn="ctr">
              <a:buFont typeface="Arial" panose="020B0604020202020204" pitchFamily="34" charset="0"/>
              <a:buNone/>
              <a:defRPr sz="1600">
                <a:solidFill>
                  <a:schemeClr val="tx2"/>
                </a:solidFill>
                <a:latin typeface="+mn-lt"/>
                <a:ea typeface="+mn-ea"/>
                <a:cs typeface="+mn-cs"/>
              </a:defRPr>
            </a:lvl4pPr>
            <a:lvl5pPr marL="1828754" indent="0" algn="ctr">
              <a:buFont typeface="Arial" panose="020B0604020202020204" pitchFamily="34" charset="0"/>
              <a:buNone/>
              <a:defRPr sz="1600">
                <a:solidFill>
                  <a:schemeClr val="tx2"/>
                </a:solidFill>
                <a:latin typeface="+mn-lt"/>
                <a:ea typeface="+mn-ea"/>
                <a:cs typeface="+mn-cs"/>
              </a:defRPr>
            </a:lvl5pPr>
            <a:lvl6pPr marL="2285943" indent="0" algn="ctr">
              <a:buNone/>
              <a:defRPr sz="1600">
                <a:latin typeface="+mn-lt"/>
                <a:ea typeface="+mn-ea"/>
                <a:cs typeface="+mn-cs"/>
              </a:defRPr>
            </a:lvl6pPr>
            <a:lvl7pPr marL="2743131" indent="0" algn="ctr">
              <a:buNone/>
              <a:defRPr sz="1600">
                <a:latin typeface="+mn-lt"/>
                <a:ea typeface="+mn-ea"/>
                <a:cs typeface="+mn-cs"/>
              </a:defRPr>
            </a:lvl7pPr>
            <a:lvl8pPr marL="3200320" indent="0" algn="ctr">
              <a:buNone/>
              <a:defRPr sz="1600">
                <a:latin typeface="+mn-lt"/>
                <a:ea typeface="+mn-ea"/>
                <a:cs typeface="+mn-cs"/>
              </a:defRPr>
            </a:lvl8pPr>
            <a:lvl9pPr marL="3657509" indent="0" algn="ctr">
              <a:buNone/>
              <a:defRPr sz="1600">
                <a:latin typeface="+mn-lt"/>
                <a:ea typeface="+mn-ea"/>
                <a:cs typeface="+mn-cs"/>
              </a:defRPr>
            </a:lvl9pPr>
          </a:lstStyle>
          <a:p>
            <a:pPr marL="0" marR="0" lvl="0" indent="0" algn="l" defTabSz="914400" rtl="0" eaLnBrk="1" fontAlgn="auto" latinLnBrk="0" hangingPunct="1">
              <a:lnSpc>
                <a:spcPct val="104821"/>
              </a:lnSpc>
              <a:spcBef>
                <a:spcPts val="0"/>
              </a:spcBef>
              <a:spcAft>
                <a:spcPts val="0"/>
              </a:spcAft>
              <a:buClr>
                <a:srgbClr val="414141"/>
              </a:buClr>
              <a:buSzTx/>
              <a:buFont typeface="Arial" panose="020B0604020202020204" pitchFamily="34" charset="0"/>
              <a:buNone/>
              <a:tabLst/>
              <a:defRPr/>
            </a:pPr>
            <a:r>
              <a:rPr kumimoji="0" lang="en-AU" sz="1800" b="1" i="0" u="none" strike="noStrike" kern="1200" cap="none" spc="0" normalizeH="0" baseline="0" noProof="0">
                <a:ln>
                  <a:noFill/>
                </a:ln>
                <a:solidFill>
                  <a:srgbClr val="E64626"/>
                </a:solidFill>
                <a:effectLst/>
                <a:uLnTx/>
                <a:uFillTx/>
                <a:latin typeface="Arial" panose="020B0604020202020204"/>
                <a:ea typeface="+mn-ea"/>
                <a:cs typeface="+mn-cs"/>
              </a:rPr>
              <a:t>The accountability shift</a:t>
            </a:r>
            <a:br>
              <a:rPr kumimoji="0" lang="en-AU" sz="1400" b="1" i="0" u="none" strike="noStrike" kern="1200" cap="none" spc="0" normalizeH="0" baseline="0" noProof="0">
                <a:ln>
                  <a:noFill/>
                </a:ln>
                <a:solidFill>
                  <a:srgbClr val="000000"/>
                </a:solidFill>
                <a:effectLst/>
                <a:uLnTx/>
                <a:uFillTx/>
                <a:latin typeface="Arial" panose="020B0604020202020204"/>
                <a:ea typeface="+mn-ea"/>
                <a:cs typeface="+mn-cs"/>
              </a:rPr>
            </a:br>
            <a:r>
              <a:rPr kumimoji="0" lang="en-AU" sz="1400" b="0" i="0" u="none" strike="noStrike" kern="1200" cap="none" spc="0" normalizeH="0" baseline="0" noProof="0">
                <a:ln>
                  <a:noFill/>
                </a:ln>
                <a:solidFill>
                  <a:srgbClr val="414141"/>
                </a:solidFill>
                <a:effectLst/>
                <a:uLnTx/>
                <a:uFillTx/>
                <a:latin typeface="Arial" panose="020B0604020202020204"/>
                <a:ea typeface="+mn-ea"/>
                <a:cs typeface="+mn-cs"/>
              </a:rPr>
              <a:t>Accountability becomes multidirectional and multidimensional</a:t>
            </a:r>
          </a:p>
        </p:txBody>
      </p:sp>
      <p:sp>
        <p:nvSpPr>
          <p:cNvPr id="17" name="Subtitle 2">
            <a:extLst>
              <a:ext uri="{FF2B5EF4-FFF2-40B4-BE49-F238E27FC236}">
                <a16:creationId xmlns:a16="http://schemas.microsoft.com/office/drawing/2014/main" id="{A09749F7-396D-9A6B-2A2D-5F40FA081DB5}"/>
              </a:ext>
            </a:extLst>
          </p:cNvPr>
          <p:cNvSpPr txBox="1">
            <a:spLocks noGrp="1" noRot="1" noMove="1" noResize="1" noEditPoints="1" noAdjustHandles="1" noChangeArrowheads="1" noChangeShapeType="1"/>
          </p:cNvSpPr>
          <p:nvPr/>
        </p:nvSpPr>
        <p:spPr>
          <a:xfrm>
            <a:off x="787400" y="5363136"/>
            <a:ext cx="3124200" cy="889000"/>
          </a:xfrm>
        </p:spPr>
        <p:txBody>
          <a:bodyPr lIns="0"/>
          <a:lstStyle>
            <a:lvl1pPr marL="0" indent="0" algn="ctr">
              <a:buClr>
                <a:schemeClr val="tx2"/>
              </a:buClr>
              <a:buFont typeface="Arial" panose="020B0604020202020204" pitchFamily="34" charset="0"/>
              <a:buNone/>
              <a:defRPr sz="2400">
                <a:solidFill>
                  <a:schemeClr val="tx2"/>
                </a:solidFill>
                <a:latin typeface="+mn-lt"/>
                <a:ea typeface="+mn-ea"/>
                <a:cs typeface="+mn-cs"/>
              </a:defRPr>
            </a:lvl1pPr>
            <a:lvl2pPr marL="457189" indent="0" algn="ctr">
              <a:buFont typeface="Arial" panose="020B0604020202020204" pitchFamily="34" charset="0"/>
              <a:buNone/>
              <a:defRPr sz="2000">
                <a:solidFill>
                  <a:schemeClr val="tx2"/>
                </a:solidFill>
                <a:latin typeface="+mn-lt"/>
                <a:ea typeface="+mn-ea"/>
                <a:cs typeface="+mn-cs"/>
              </a:defRPr>
            </a:lvl2pPr>
            <a:lvl3pPr marL="914377" indent="0" algn="ctr">
              <a:buFont typeface="Arial" panose="020B0604020202020204" pitchFamily="34" charset="0"/>
              <a:buNone/>
              <a:defRPr sz="1800">
                <a:solidFill>
                  <a:schemeClr val="tx2"/>
                </a:solidFill>
                <a:latin typeface="+mn-lt"/>
                <a:ea typeface="+mn-ea"/>
                <a:cs typeface="+mn-cs"/>
              </a:defRPr>
            </a:lvl3pPr>
            <a:lvl4pPr marL="1371566" indent="0" algn="ctr">
              <a:buFont typeface="Arial" panose="020B0604020202020204" pitchFamily="34" charset="0"/>
              <a:buNone/>
              <a:defRPr sz="1600">
                <a:solidFill>
                  <a:schemeClr val="tx2"/>
                </a:solidFill>
                <a:latin typeface="+mn-lt"/>
                <a:ea typeface="+mn-ea"/>
                <a:cs typeface="+mn-cs"/>
              </a:defRPr>
            </a:lvl4pPr>
            <a:lvl5pPr marL="1828754" indent="0" algn="ctr">
              <a:buFont typeface="Arial" panose="020B0604020202020204" pitchFamily="34" charset="0"/>
              <a:buNone/>
              <a:defRPr sz="1600">
                <a:solidFill>
                  <a:schemeClr val="tx2"/>
                </a:solidFill>
                <a:latin typeface="+mn-lt"/>
                <a:ea typeface="+mn-ea"/>
                <a:cs typeface="+mn-cs"/>
              </a:defRPr>
            </a:lvl5pPr>
            <a:lvl6pPr marL="2285943" indent="0" algn="ctr">
              <a:buNone/>
              <a:defRPr sz="1600">
                <a:latin typeface="+mn-lt"/>
                <a:ea typeface="+mn-ea"/>
                <a:cs typeface="+mn-cs"/>
              </a:defRPr>
            </a:lvl6pPr>
            <a:lvl7pPr marL="2743131" indent="0" algn="ctr">
              <a:buNone/>
              <a:defRPr sz="1600">
                <a:latin typeface="+mn-lt"/>
                <a:ea typeface="+mn-ea"/>
                <a:cs typeface="+mn-cs"/>
              </a:defRPr>
            </a:lvl7pPr>
            <a:lvl8pPr marL="3200320" indent="0" algn="ctr">
              <a:buNone/>
              <a:defRPr sz="1600">
                <a:latin typeface="+mn-lt"/>
                <a:ea typeface="+mn-ea"/>
                <a:cs typeface="+mn-cs"/>
              </a:defRPr>
            </a:lvl8pPr>
            <a:lvl9pPr marL="3657509" indent="0" algn="ctr">
              <a:buNone/>
              <a:defRPr sz="1600">
                <a:latin typeface="+mn-lt"/>
                <a:ea typeface="+mn-ea"/>
                <a:cs typeface="+mn-cs"/>
              </a:defRPr>
            </a:lvl9pPr>
          </a:lstStyle>
          <a:p>
            <a:pPr lvl="0" algn="l">
              <a:lnSpc>
                <a:spcPct val="104821"/>
              </a:lnSpc>
              <a:buClr>
                <a:srgbClr val="414141"/>
              </a:buClr>
              <a:defRPr/>
            </a:pPr>
            <a:r>
              <a:rPr kumimoji="0" lang="en-AU" sz="1800" b="1" i="0" u="none" strike="noStrike" kern="1200" cap="none" spc="0" normalizeH="0" baseline="0" noProof="0">
                <a:ln>
                  <a:noFill/>
                </a:ln>
                <a:solidFill>
                  <a:srgbClr val="E64626"/>
                </a:solidFill>
                <a:effectLst/>
                <a:uLnTx/>
                <a:uFillTx/>
                <a:latin typeface="Arial" panose="020B0604020202020204"/>
                <a:ea typeface="+mn-ea"/>
                <a:cs typeface="+mn-cs"/>
              </a:rPr>
              <a:t>The energy shift</a:t>
            </a:r>
            <a:br>
              <a:rPr kumimoji="0" lang="en-AU" sz="1400" b="1" i="0" u="none" strike="noStrike" kern="1200" cap="none" spc="0" normalizeH="0" baseline="0" noProof="0">
                <a:ln>
                  <a:noFill/>
                </a:ln>
                <a:solidFill>
                  <a:srgbClr val="000000"/>
                </a:solidFill>
                <a:effectLst/>
                <a:uLnTx/>
                <a:uFillTx/>
                <a:latin typeface="Arial" panose="020B0604020202020204"/>
                <a:ea typeface="+mn-ea"/>
                <a:cs typeface="+mn-cs"/>
              </a:rPr>
            </a:br>
            <a:r>
              <a:rPr lang="en-AU" sz="1400">
                <a:solidFill>
                  <a:srgbClr val="414141"/>
                </a:solidFill>
              </a:rPr>
              <a:t>The new infrastructure </a:t>
            </a:r>
            <a:br>
              <a:rPr lang="en-AU" sz="1400">
                <a:solidFill>
                  <a:srgbClr val="414141"/>
                </a:solidFill>
              </a:rPr>
            </a:br>
            <a:r>
              <a:rPr lang="en-AU" sz="1400">
                <a:solidFill>
                  <a:srgbClr val="414141"/>
                </a:solidFill>
              </a:rPr>
              <a:t>of the digital economy</a:t>
            </a:r>
          </a:p>
        </p:txBody>
      </p:sp>
      <p:sp>
        <p:nvSpPr>
          <p:cNvPr id="18" name="Subtitle 2">
            <a:extLst>
              <a:ext uri="{FF2B5EF4-FFF2-40B4-BE49-F238E27FC236}">
                <a16:creationId xmlns:a16="http://schemas.microsoft.com/office/drawing/2014/main" id="{72B1FB10-02F8-90CD-5C6B-F754D44600B6}"/>
              </a:ext>
            </a:extLst>
          </p:cNvPr>
          <p:cNvSpPr txBox="1">
            <a:spLocks noGrp="1" noRot="1" noMove="1" noResize="1" noEditPoints="1" noAdjustHandles="1" noChangeArrowheads="1" noChangeShapeType="1"/>
          </p:cNvSpPr>
          <p:nvPr/>
        </p:nvSpPr>
        <p:spPr>
          <a:xfrm>
            <a:off x="4724400" y="5363136"/>
            <a:ext cx="3124200" cy="889000"/>
          </a:xfrm>
        </p:spPr>
        <p:txBody>
          <a:bodyPr lIns="0"/>
          <a:lstStyle>
            <a:lvl1pPr marL="0" indent="0" algn="ctr">
              <a:buClr>
                <a:schemeClr val="tx2"/>
              </a:buClr>
              <a:buFont typeface="Arial" panose="020B0604020202020204" pitchFamily="34" charset="0"/>
              <a:buNone/>
              <a:defRPr sz="2400">
                <a:solidFill>
                  <a:schemeClr val="tx2"/>
                </a:solidFill>
                <a:latin typeface="+mn-lt"/>
                <a:ea typeface="+mn-ea"/>
                <a:cs typeface="+mn-cs"/>
              </a:defRPr>
            </a:lvl1pPr>
            <a:lvl2pPr marL="457189" indent="0" algn="ctr">
              <a:buFont typeface="Arial" panose="020B0604020202020204" pitchFamily="34" charset="0"/>
              <a:buNone/>
              <a:defRPr sz="2000">
                <a:solidFill>
                  <a:schemeClr val="tx2"/>
                </a:solidFill>
                <a:latin typeface="+mn-lt"/>
                <a:ea typeface="+mn-ea"/>
                <a:cs typeface="+mn-cs"/>
              </a:defRPr>
            </a:lvl2pPr>
            <a:lvl3pPr marL="914377" indent="0" algn="ctr">
              <a:buFont typeface="Arial" panose="020B0604020202020204" pitchFamily="34" charset="0"/>
              <a:buNone/>
              <a:defRPr sz="1800">
                <a:solidFill>
                  <a:schemeClr val="tx2"/>
                </a:solidFill>
                <a:latin typeface="+mn-lt"/>
                <a:ea typeface="+mn-ea"/>
                <a:cs typeface="+mn-cs"/>
              </a:defRPr>
            </a:lvl3pPr>
            <a:lvl4pPr marL="1371566" indent="0" algn="ctr">
              <a:buFont typeface="Arial" panose="020B0604020202020204" pitchFamily="34" charset="0"/>
              <a:buNone/>
              <a:defRPr sz="1600">
                <a:solidFill>
                  <a:schemeClr val="tx2"/>
                </a:solidFill>
                <a:latin typeface="+mn-lt"/>
                <a:ea typeface="+mn-ea"/>
                <a:cs typeface="+mn-cs"/>
              </a:defRPr>
            </a:lvl4pPr>
            <a:lvl5pPr marL="1828754" indent="0" algn="ctr">
              <a:buFont typeface="Arial" panose="020B0604020202020204" pitchFamily="34" charset="0"/>
              <a:buNone/>
              <a:defRPr sz="1600">
                <a:solidFill>
                  <a:schemeClr val="tx2"/>
                </a:solidFill>
                <a:latin typeface="+mn-lt"/>
                <a:ea typeface="+mn-ea"/>
                <a:cs typeface="+mn-cs"/>
              </a:defRPr>
            </a:lvl5pPr>
            <a:lvl6pPr marL="2285943" indent="0" algn="ctr">
              <a:buNone/>
              <a:defRPr sz="1600">
                <a:latin typeface="+mn-lt"/>
                <a:ea typeface="+mn-ea"/>
                <a:cs typeface="+mn-cs"/>
              </a:defRPr>
            </a:lvl6pPr>
            <a:lvl7pPr marL="2743131" indent="0" algn="ctr">
              <a:buNone/>
              <a:defRPr sz="1600">
                <a:latin typeface="+mn-lt"/>
                <a:ea typeface="+mn-ea"/>
                <a:cs typeface="+mn-cs"/>
              </a:defRPr>
            </a:lvl7pPr>
            <a:lvl8pPr marL="3200320" indent="0" algn="ctr">
              <a:buNone/>
              <a:defRPr sz="1600">
                <a:latin typeface="+mn-lt"/>
                <a:ea typeface="+mn-ea"/>
                <a:cs typeface="+mn-cs"/>
              </a:defRPr>
            </a:lvl8pPr>
            <a:lvl9pPr marL="3657509" indent="0" algn="ctr">
              <a:buNone/>
              <a:defRPr sz="1600">
                <a:latin typeface="+mn-lt"/>
                <a:ea typeface="+mn-ea"/>
                <a:cs typeface="+mn-cs"/>
              </a:defRPr>
            </a:lvl9pPr>
          </a:lstStyle>
          <a:p>
            <a:pPr marL="0" marR="0" lvl="0" indent="0" algn="l" defTabSz="914400" rtl="0" eaLnBrk="1" fontAlgn="auto" latinLnBrk="0" hangingPunct="1">
              <a:lnSpc>
                <a:spcPct val="104821"/>
              </a:lnSpc>
              <a:spcBef>
                <a:spcPts val="0"/>
              </a:spcBef>
              <a:spcAft>
                <a:spcPts val="0"/>
              </a:spcAft>
              <a:buClr>
                <a:srgbClr val="414141"/>
              </a:buClr>
              <a:buSzTx/>
              <a:buFont typeface="Arial" panose="020B0604020202020204" pitchFamily="34" charset="0"/>
              <a:buNone/>
              <a:tabLst/>
              <a:defRPr/>
            </a:pPr>
            <a:r>
              <a:rPr kumimoji="0" lang="en-AU" sz="1800" b="1" i="0" u="none" strike="noStrike" kern="1200" cap="none" spc="0" normalizeH="0" baseline="0" noProof="0">
                <a:ln>
                  <a:noFill/>
                </a:ln>
                <a:solidFill>
                  <a:srgbClr val="E64626"/>
                </a:solidFill>
                <a:effectLst/>
                <a:uLnTx/>
                <a:uFillTx/>
                <a:latin typeface="Arial" panose="020B0604020202020204"/>
                <a:ea typeface="+mn-ea"/>
                <a:cs typeface="+mn-cs"/>
              </a:rPr>
              <a:t>The trust shift</a:t>
            </a:r>
            <a:br>
              <a:rPr kumimoji="0" lang="en-AU" sz="1400" b="1" i="0" u="none" strike="noStrike" kern="1200" cap="none" spc="0" normalizeH="0" baseline="0" noProof="0">
                <a:ln>
                  <a:noFill/>
                </a:ln>
                <a:solidFill>
                  <a:srgbClr val="000000"/>
                </a:solidFill>
                <a:effectLst/>
                <a:uLnTx/>
                <a:uFillTx/>
                <a:latin typeface="Arial" panose="020B0604020202020204"/>
                <a:ea typeface="+mn-ea"/>
                <a:cs typeface="+mn-cs"/>
              </a:rPr>
            </a:br>
            <a:r>
              <a:rPr lang="en-AU" sz="1400">
                <a:solidFill>
                  <a:srgbClr val="414141"/>
                </a:solidFill>
                <a:latin typeface="Arial" panose="020B0604020202020204"/>
              </a:rPr>
              <a:t>Eroding foundations and </a:t>
            </a:r>
            <a:br>
              <a:rPr lang="en-AU" sz="1400">
                <a:solidFill>
                  <a:srgbClr val="414141"/>
                </a:solidFill>
                <a:latin typeface="Arial" panose="020B0604020202020204"/>
              </a:rPr>
            </a:br>
            <a:r>
              <a:rPr lang="en-AU" sz="1400">
                <a:solidFill>
                  <a:srgbClr val="414141"/>
                </a:solidFill>
                <a:latin typeface="Arial" panose="020B0604020202020204"/>
              </a:rPr>
              <a:t>shrinking circles of trust</a:t>
            </a:r>
            <a:endParaRPr kumimoji="0" lang="en-AU" sz="1400" b="0" i="0" u="none" strike="noStrike" kern="1200" cap="none" spc="0" normalizeH="0" baseline="0" noProof="0">
              <a:ln>
                <a:noFill/>
              </a:ln>
              <a:solidFill>
                <a:srgbClr val="414141"/>
              </a:solidFill>
              <a:effectLst/>
              <a:uLnTx/>
              <a:uFillTx/>
              <a:latin typeface="Arial" panose="020B0604020202020204"/>
              <a:ea typeface="+mn-ea"/>
              <a:cs typeface="+mn-cs"/>
            </a:endParaRPr>
          </a:p>
        </p:txBody>
      </p:sp>
      <p:sp>
        <p:nvSpPr>
          <p:cNvPr id="20" name="Subtitle 2">
            <a:extLst>
              <a:ext uri="{FF2B5EF4-FFF2-40B4-BE49-F238E27FC236}">
                <a16:creationId xmlns:a16="http://schemas.microsoft.com/office/drawing/2014/main" id="{6C220F2F-EFEC-816C-8598-5D02989FFB73}"/>
              </a:ext>
            </a:extLst>
          </p:cNvPr>
          <p:cNvSpPr txBox="1">
            <a:spLocks noGrp="1" noRot="1" noMove="1" noResize="1" noEditPoints="1" noAdjustHandles="1" noChangeArrowheads="1" noChangeShapeType="1"/>
          </p:cNvSpPr>
          <p:nvPr/>
        </p:nvSpPr>
        <p:spPr>
          <a:xfrm>
            <a:off x="787400" y="3331136"/>
            <a:ext cx="3124200" cy="889000"/>
          </a:xfrm>
        </p:spPr>
        <p:txBody>
          <a:bodyPr lIns="0"/>
          <a:lstStyle>
            <a:lvl1pPr marL="228594" indent="-228594">
              <a:buClr>
                <a:schemeClr val="tx2"/>
              </a:buClr>
              <a:buFont typeface="Arial" panose="020B0604020202020204" pitchFamily="34" charset="0"/>
              <a:buChar char="•"/>
              <a:defRPr>
                <a:solidFill>
                  <a:schemeClr val="tx2"/>
                </a:solidFill>
                <a:latin typeface="+mn-lt"/>
                <a:ea typeface="+mn-ea"/>
                <a:cs typeface="+mn-cs"/>
              </a:defRPr>
            </a:lvl1pPr>
            <a:lvl2pPr marL="609585">
              <a:buFont typeface="Arial" panose="020B0604020202020204" pitchFamily="34" charset="0"/>
              <a:buChar char="•"/>
              <a:defRPr>
                <a:solidFill>
                  <a:schemeClr val="tx2"/>
                </a:solidFill>
                <a:latin typeface="+mn-lt"/>
                <a:ea typeface="+mn-ea"/>
                <a:cs typeface="+mn-cs"/>
              </a:defRPr>
            </a:lvl2pPr>
            <a:lvl3pPr marL="1219170">
              <a:buFont typeface="Arial" panose="020B0604020202020204" pitchFamily="34" charset="0"/>
              <a:buChar char="•"/>
              <a:defRPr>
                <a:solidFill>
                  <a:schemeClr val="tx2"/>
                </a:solidFill>
                <a:latin typeface="+mn-lt"/>
                <a:ea typeface="+mn-ea"/>
                <a:cs typeface="+mn-cs"/>
              </a:defRPr>
            </a:lvl3pPr>
            <a:lvl4pPr marL="1828754">
              <a:buFont typeface="Arial" panose="020B0604020202020204" pitchFamily="34" charset="0"/>
              <a:buChar char="•"/>
              <a:defRPr>
                <a:solidFill>
                  <a:schemeClr val="tx2"/>
                </a:solidFill>
                <a:latin typeface="+mn-lt"/>
                <a:ea typeface="+mn-ea"/>
                <a:cs typeface="+mn-cs"/>
              </a:defRPr>
            </a:lvl4pPr>
            <a:lvl5pPr marL="2438339">
              <a:buFont typeface="Arial" panose="020B0604020202020204" pitchFamily="34" charset="0"/>
              <a:buChar char="•"/>
              <a:defRPr>
                <a:solidFill>
                  <a:schemeClr val="tx2"/>
                </a:solidFill>
                <a:latin typeface="+mn-lt"/>
                <a:ea typeface="+mn-ea"/>
                <a:cs typeface="+mn-cs"/>
              </a:defRPr>
            </a:lvl5pPr>
            <a:lvl6pPr marL="3047924">
              <a:defRPr>
                <a:latin typeface="+mn-lt"/>
                <a:ea typeface="+mn-ea"/>
                <a:cs typeface="+mn-cs"/>
              </a:defRPr>
            </a:lvl6pPr>
            <a:lvl7pPr marL="3657509">
              <a:defRPr>
                <a:latin typeface="+mn-lt"/>
                <a:ea typeface="+mn-ea"/>
                <a:cs typeface="+mn-cs"/>
              </a:defRPr>
            </a:lvl7pPr>
            <a:lvl8pPr marL="4267093">
              <a:defRPr>
                <a:latin typeface="+mn-lt"/>
                <a:ea typeface="+mn-ea"/>
                <a:cs typeface="+mn-cs"/>
              </a:defRPr>
            </a:lvl8pPr>
            <a:lvl9pPr marL="4876678">
              <a:defRPr>
                <a:latin typeface="+mn-lt"/>
                <a:ea typeface="+mn-ea"/>
                <a:cs typeface="+mn-cs"/>
              </a:defRPr>
            </a:lvl9pPr>
          </a:lstStyle>
          <a:p>
            <a:pPr marL="0" marR="0" lvl="0" indent="0" algn="l" defTabSz="914400" rtl="0" eaLnBrk="1" fontAlgn="auto" latinLnBrk="0" hangingPunct="1">
              <a:lnSpc>
                <a:spcPct val="104821"/>
              </a:lnSpc>
              <a:spcBef>
                <a:spcPts val="0"/>
              </a:spcBef>
              <a:spcAft>
                <a:spcPts val="0"/>
              </a:spcAft>
              <a:buClr>
                <a:srgbClr val="414141"/>
              </a:buClr>
              <a:buSzTx/>
              <a:buFont typeface="Arial" panose="020B0604020202020204" pitchFamily="34" charset="0"/>
              <a:buNone/>
              <a:tabLst/>
              <a:defRPr/>
            </a:pPr>
            <a:r>
              <a:rPr kumimoji="0" lang="en-AU" b="1" i="0" u="none" strike="noStrike" kern="0" cap="none" spc="0" normalizeH="0" baseline="0" noProof="0" dirty="0">
                <a:ln>
                  <a:noFill/>
                </a:ln>
                <a:solidFill>
                  <a:srgbClr val="E64626"/>
                </a:solidFill>
                <a:effectLst/>
                <a:uLnTx/>
                <a:uFillTx/>
                <a:latin typeface="Arial" panose="020B0604020202020204" pitchFamily="34" charset="0"/>
                <a:ea typeface="+mn-ea"/>
                <a:cs typeface="Arial" panose="020B0604020202020204" pitchFamily="34" charset="0"/>
              </a:rPr>
              <a:t>The values shift</a:t>
            </a:r>
            <a:br>
              <a:rPr kumimoji="0" lang="en-AU" sz="1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AU" sz="1400" b="0" i="0" u="none" strike="noStrike" kern="0" cap="none" spc="0" normalizeH="0" baseline="0" noProof="0" dirty="0">
                <a:ln>
                  <a:noFill/>
                </a:ln>
                <a:solidFill>
                  <a:srgbClr val="414141"/>
                </a:solidFill>
                <a:effectLst/>
                <a:uLnTx/>
                <a:uFillTx/>
                <a:latin typeface="Arial" panose="020B0604020202020204" pitchFamily="34" charset="0"/>
                <a:ea typeface="+mn-ea"/>
                <a:cs typeface="Arial" panose="020B0604020202020204" pitchFamily="34" charset="0"/>
              </a:rPr>
              <a:t>Misaligned values and </a:t>
            </a:r>
            <a:br>
              <a:rPr kumimoji="0" lang="en-AU" sz="1400" b="0" i="0" u="none" strike="noStrike" kern="0" cap="none" spc="0" normalizeH="0" baseline="0" noProof="0" dirty="0">
                <a:ln>
                  <a:noFill/>
                </a:ln>
                <a:solidFill>
                  <a:srgbClr val="414141"/>
                </a:solidFill>
                <a:effectLst/>
                <a:uLnTx/>
                <a:uFillTx/>
                <a:latin typeface="Arial" panose="020B0604020202020204" pitchFamily="34" charset="0"/>
                <a:ea typeface="+mn-ea"/>
                <a:cs typeface="Arial" panose="020B0604020202020204" pitchFamily="34" charset="0"/>
              </a:rPr>
            </a:br>
            <a:r>
              <a:rPr kumimoji="0" lang="en-AU" sz="1400" b="0" i="0" u="none" strike="noStrike" kern="0" cap="none" spc="0" normalizeH="0" baseline="0" noProof="0" dirty="0">
                <a:ln>
                  <a:noFill/>
                </a:ln>
                <a:solidFill>
                  <a:srgbClr val="414141"/>
                </a:solidFill>
                <a:effectLst/>
                <a:uLnTx/>
                <a:uFillTx/>
                <a:latin typeface="Arial" panose="020B0604020202020204" pitchFamily="34" charset="0"/>
                <a:ea typeface="+mn-ea"/>
                <a:cs typeface="Arial" panose="020B0604020202020204" pitchFamily="34" charset="0"/>
              </a:rPr>
              <a:t>fragmenting expectations</a:t>
            </a:r>
          </a:p>
        </p:txBody>
      </p:sp>
      <p:sp>
        <p:nvSpPr>
          <p:cNvPr id="3" name="Rectangle 14">
            <a:extLst>
              <a:ext uri="{FF2B5EF4-FFF2-40B4-BE49-F238E27FC236}">
                <a16:creationId xmlns:a16="http://schemas.microsoft.com/office/drawing/2014/main" id="{86FC4C78-ED1C-F54D-A486-BB103DEF9A09}"/>
              </a:ext>
            </a:extLst>
          </p:cNvPr>
          <p:cNvSpPr>
            <a:spLocks noGrp="1" noRot="1" noMove="1" noResize="1" noEditPoints="1" noAdjustHandles="1" noChangeArrowheads="1" noChangeShapeType="1"/>
          </p:cNvSpPr>
          <p:nvPr/>
        </p:nvSpPr>
        <p:spPr>
          <a:xfrm>
            <a:off x="8661400" y="4410636"/>
            <a:ext cx="1181100" cy="825500"/>
          </a:xfrm>
          <a:prstGeom prst="rect">
            <a:avLst/>
          </a:prstGeom>
          <a:solidFill>
            <a:srgbClr val="E6462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marL="0" marR="0" lvl="0" indent="0" algn="ctr" rtl="0">
              <a:lnSpc>
                <a:spcPct val="100000"/>
              </a:lnSpc>
              <a:buNone/>
            </a:pPr>
            <a:r>
              <a:rPr kumimoji="0" lang="en-AU" sz="5000" b="1" i="0" u="none" strike="noStrike" kern="1200" spc="0" baseline="0">
                <a:ln>
                  <a:noFill/>
                </a:ln>
                <a:solidFill>
                  <a:srgbClr val="FFFFFF"/>
                </a:solidFill>
                <a:latin typeface="Arial" panose="020B0604020202020204" pitchFamily="34" charset="0"/>
                <a:cs typeface="Arial" panose="020B0604020202020204" pitchFamily="34" charset="0"/>
              </a:rPr>
              <a:t>06</a:t>
            </a:r>
          </a:p>
        </p:txBody>
      </p:sp>
      <p:sp>
        <p:nvSpPr>
          <p:cNvPr id="4" name="Subtitle 6">
            <a:extLst>
              <a:ext uri="{FF2B5EF4-FFF2-40B4-BE49-F238E27FC236}">
                <a16:creationId xmlns:a16="http://schemas.microsoft.com/office/drawing/2014/main" id="{1899525E-F6A9-EE40-8E54-BCCCD249D3C3}"/>
              </a:ext>
            </a:extLst>
          </p:cNvPr>
          <p:cNvSpPr txBox="1">
            <a:spLocks noGrp="1" noRot="1" noMove="1" noResize="1" noEditPoints="1" noAdjustHandles="1" noChangeArrowheads="1" noChangeShapeType="1"/>
          </p:cNvSpPr>
          <p:nvPr/>
        </p:nvSpPr>
        <p:spPr>
          <a:xfrm>
            <a:off x="8661400" y="5363136"/>
            <a:ext cx="3124200" cy="889000"/>
          </a:xfrm>
          <a:prstGeom prst="rect">
            <a:avLst/>
          </a:prstGeom>
          <a:noFill/>
        </p:spPr>
        <p:txBody>
          <a:bodyPr vertOverflow="overflow" vert="horz" wrap="square" lIns="0" rtlCol="0" anchor="t" anchorCtr="0">
            <a:noAutofit/>
          </a:bodyPr>
          <a:lstStyle/>
          <a:p>
            <a:pPr marL="0" marR="0" lvl="0" indent="0" algn="l" rtl="0">
              <a:lnSpc>
                <a:spcPct val="104821"/>
              </a:lnSpc>
              <a:buNone/>
            </a:pPr>
            <a:r>
              <a:rPr kumimoji="0" lang="en-AU" b="1" i="0" u="none" strike="noStrike" kern="0" spc="0" baseline="0">
                <a:ln>
                  <a:noFill/>
                </a:ln>
                <a:solidFill>
                  <a:srgbClr val="E64626"/>
                </a:solidFill>
                <a:latin typeface="Arial" panose="020B0604020202020204" pitchFamily="34" charset="0"/>
                <a:cs typeface="Arial" panose="020B0604020202020204" pitchFamily="34" charset="0"/>
              </a:rPr>
              <a:t>The information shift</a:t>
            </a:r>
            <a:br>
              <a:rPr lang="en-AU" sz="1400" b="0"/>
            </a:br>
            <a:r>
              <a:rPr kumimoji="0" lang="en-AU" sz="1400" b="0" i="0" u="none" strike="noStrike" kern="0" spc="0" baseline="0">
                <a:ln>
                  <a:noFill/>
                </a:ln>
                <a:solidFill>
                  <a:srgbClr val="414141"/>
                </a:solidFill>
                <a:latin typeface="Arial" panose="020B0604020202020204" pitchFamily="34" charset="0"/>
                <a:cs typeface="Arial" panose="020B0604020202020204" pitchFamily="34" charset="0"/>
              </a:rPr>
              <a:t>Lost in a synthetic sea</a:t>
            </a:r>
          </a:p>
        </p:txBody>
      </p:sp>
    </p:spTree>
    <p:extLst>
      <p:ext uri="{BB962C8B-B14F-4D97-AF65-F5344CB8AC3E}">
        <p14:creationId xmlns:p14="http://schemas.microsoft.com/office/powerpoint/2010/main" val="1120745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B5196-073D-DD00-919B-3E656110DE46}"/>
              </a:ext>
            </a:extLst>
          </p:cNvPr>
          <p:cNvSpPr txBox="1">
            <a:spLocks noGrp="1" noRot="1" noMove="1" noResize="1" noEditPoints="1" noAdjustHandles="1" noChangeArrowheads="1" noChangeShapeType="1"/>
          </p:cNvSpPr>
          <p:nvPr/>
        </p:nvSpPr>
        <p:spPr>
          <a:xfrm>
            <a:off x="571500" y="381000"/>
            <a:ext cx="9500000" cy="635000"/>
          </a:xfrm>
        </p:spPr>
        <p:txBody>
          <a:bodyPr wrap="square" lIns="0" tIns="0" rIns="0" bIns="0" anchor="ctr"/>
          <a:lstStyle>
            <a:lvl1pPr>
              <a:defRPr>
                <a:solidFill>
                  <a:schemeClr val="accent1"/>
                </a:solidFill>
                <a:latin typeface="+mj-lt"/>
                <a:ea typeface="+mj-ea"/>
                <a:cs typeface="+mj-cs"/>
              </a:defRPr>
            </a:lvl1pPr>
          </a:lstStyle>
          <a:p>
            <a:pPr>
              <a:lnSpc>
                <a:spcPct val="71161"/>
              </a:lnSpc>
            </a:pPr>
            <a:r>
              <a:rPr lang="en-AU" sz="4000" b="1" kern="0" noProof="0">
                <a:solidFill>
                  <a:schemeClr val="tx1"/>
                </a:solidFill>
                <a:latin typeface="Times New Roman" panose="02020603050405020304" pitchFamily="18" charset="0"/>
                <a:cs typeface="Times New Roman" panose="02020603050405020304" pitchFamily="18" charset="0"/>
              </a:rPr>
              <a:t>Build a skills-based </a:t>
            </a:r>
            <a:r>
              <a:rPr lang="en-AU" sz="4000" i="1" kern="0" noProof="0">
                <a:latin typeface="Times New Roman" panose="02020603050405020304" pitchFamily="18" charset="0"/>
                <a:cs typeface="Times New Roman" panose="02020603050405020304" pitchFamily="18" charset="0"/>
              </a:rPr>
              <a:t>learning organisation</a:t>
            </a:r>
            <a:endParaRPr lang="en-AU" sz="4000" b="1" kern="0" noProof="0">
              <a:solidFill>
                <a:schemeClr val="tx1"/>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D36D579B-3494-438E-68FC-7B5E68CC45A8}"/>
              </a:ext>
            </a:extLst>
          </p:cNvPr>
          <p:cNvSpPr txBox="1">
            <a:spLocks noGrp="1" noRot="1" noMove="1" noResize="1" noEditPoints="1" noAdjustHandles="1" noChangeArrowheads="1" noChangeShapeType="1"/>
          </p:cNvSpPr>
          <p:nvPr/>
        </p:nvSpPr>
        <p:spPr>
          <a:xfrm>
            <a:off x="571500" y="1676400"/>
            <a:ext cx="2628900" cy="3962400"/>
          </a:xfrm>
          <a:prstGeom prst="snip1Rect">
            <a:avLst/>
          </a:prstGeom>
          <a:solidFill>
            <a:schemeClr val="tx1"/>
          </a:solidFill>
          <a:ln w="38100">
            <a:solidFill>
              <a:schemeClr val="bg1">
                <a:lumMod val="95000"/>
              </a:schemeClr>
            </a:solidFill>
          </a:ln>
        </p:spPr>
        <p:txBody>
          <a:bodyPr wrap="square" lIns="180000" tIns="0" rIns="36000" bIns="180000" rtlCol="0" anchor="t" anchorCtr="0">
            <a:noAutofit/>
          </a:bodyPr>
          <a:lstStyle/>
          <a:p>
            <a:pPr algn="ctr"/>
            <a:r>
              <a:rPr lang="en-AU" sz="5000" b="1" noProof="0">
                <a:solidFill>
                  <a:schemeClr val="accent1"/>
                </a:solidFill>
                <a:latin typeface="Arial" panose="020B0604020202020204" pitchFamily="34" charset="0"/>
                <a:cs typeface="Arial" panose="020B0604020202020204" pitchFamily="34" charset="0"/>
              </a:rPr>
              <a:t>01</a:t>
            </a:r>
          </a:p>
          <a:p>
            <a:pPr algn="ctr"/>
            <a:r>
              <a:rPr lang="en-AU" sz="1300" b="1" noProof="0">
                <a:solidFill>
                  <a:schemeClr val="accent1"/>
                </a:solidFill>
                <a:latin typeface="Arial" panose="020B0604020202020204" pitchFamily="34" charset="0"/>
                <a:cs typeface="Arial" panose="020B0604020202020204" pitchFamily="34" charset="0"/>
              </a:rPr>
              <a:t>SKILLS MAPPING</a:t>
            </a:r>
          </a:p>
          <a:p>
            <a:pPr algn="ctr"/>
            <a:endParaRPr lang="en-AU" sz="1100" b="1" noProof="0">
              <a:solidFill>
                <a:schemeClr val="bg1"/>
              </a:solidFill>
              <a:latin typeface="Arial" panose="020B0604020202020204" pitchFamily="34" charset="0"/>
              <a:cs typeface="Arial" panose="020B0604020202020204" pitchFamily="34" charset="0"/>
            </a:endParaRPr>
          </a:p>
          <a:p>
            <a:r>
              <a:rPr lang="en-AU" sz="1300">
                <a:solidFill>
                  <a:schemeClr val="bg1"/>
                </a:solidFill>
              </a:rPr>
              <a:t>Begin by using the Skills Horizon to take stock. Map your leaders’ and teams’ preparedness against the skills across the three horizons. Grade skills for criticality and impact against your own strategic priorities. Consider reporting regularly on your skills depth and future readiness. </a:t>
            </a:r>
          </a:p>
          <a:p>
            <a:pPr algn="ctr"/>
            <a:endParaRPr lang="en-AU" sz="1100" b="1" noProof="0">
              <a:solidFill>
                <a:schemeClr val="accent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10761FD-4EE3-1DCF-644A-81A5567A10A6}"/>
              </a:ext>
            </a:extLst>
          </p:cNvPr>
          <p:cNvSpPr txBox="1">
            <a:spLocks noGrp="1" noRot="1" noMove="1" noResize="1" noEditPoints="1" noAdjustHandles="1" noChangeArrowheads="1" noChangeShapeType="1"/>
          </p:cNvSpPr>
          <p:nvPr/>
        </p:nvSpPr>
        <p:spPr>
          <a:xfrm>
            <a:off x="3378200" y="1676400"/>
            <a:ext cx="2628900" cy="3962400"/>
          </a:xfrm>
          <a:prstGeom prst="snip1Rect">
            <a:avLst/>
          </a:prstGeom>
          <a:solidFill>
            <a:schemeClr val="tx1"/>
          </a:solidFill>
          <a:ln w="38100">
            <a:solidFill>
              <a:schemeClr val="bg1">
                <a:lumMod val="95000"/>
              </a:schemeClr>
            </a:solidFill>
          </a:ln>
        </p:spPr>
        <p:txBody>
          <a:bodyPr wrap="square" lIns="180000" tIns="0" rIns="36000" bIns="180000" rtlCol="0" anchor="t" anchorCtr="0">
            <a:noAutofit/>
          </a:bodyPr>
          <a:lstStyle/>
          <a:p>
            <a:pPr algn="ctr"/>
            <a:r>
              <a:rPr lang="en-AU" sz="5000" b="1" noProof="0">
                <a:solidFill>
                  <a:schemeClr val="accent1"/>
                </a:solidFill>
                <a:latin typeface="Arial" panose="020B0604020202020204" pitchFamily="34" charset="0"/>
                <a:cs typeface="Arial" panose="020B0604020202020204" pitchFamily="34" charset="0"/>
              </a:rPr>
              <a:t>02</a:t>
            </a:r>
          </a:p>
          <a:p>
            <a:pPr algn="ctr"/>
            <a:r>
              <a:rPr lang="en-AU" sz="1300" b="1">
                <a:solidFill>
                  <a:schemeClr val="accent1"/>
                </a:solidFill>
              </a:rPr>
              <a:t>PROVOCATION GAMES</a:t>
            </a:r>
            <a:endParaRPr lang="en-AU" sz="1300">
              <a:solidFill>
                <a:schemeClr val="accent1"/>
              </a:solidFill>
            </a:endParaRPr>
          </a:p>
          <a:p>
            <a:pPr algn="ctr"/>
            <a:endParaRPr lang="en-AU" sz="1100" b="1" noProof="0">
              <a:solidFill>
                <a:schemeClr val="bg1"/>
              </a:solidFill>
              <a:latin typeface="Arial" panose="020B0604020202020204" pitchFamily="34" charset="0"/>
              <a:cs typeface="Arial" panose="020B0604020202020204" pitchFamily="34" charset="0"/>
            </a:endParaRPr>
          </a:p>
          <a:p>
            <a:r>
              <a:rPr lang="en-AU" sz="1300">
                <a:solidFill>
                  <a:schemeClr val="bg1"/>
                </a:solidFill>
              </a:rPr>
              <a:t>Games are fun and create safe spaces for imaginative learning. Integrate a structured provocation exercise into your next executive, board, or team meeting. Present a challenging provocation and allow space for your team to explore it. </a:t>
            </a:r>
          </a:p>
          <a:p>
            <a:pPr algn="ctr"/>
            <a:endParaRPr lang="en-AU" sz="1100" b="1" noProof="0">
              <a:solidFill>
                <a:schemeClr val="accent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7F184DD-BBDA-77E4-F800-A40D55A3CCCC}"/>
              </a:ext>
            </a:extLst>
          </p:cNvPr>
          <p:cNvSpPr txBox="1">
            <a:spLocks noGrp="1" noRot="1" noMove="1" noResize="1" noEditPoints="1" noAdjustHandles="1" noChangeArrowheads="1" noChangeShapeType="1"/>
          </p:cNvSpPr>
          <p:nvPr/>
        </p:nvSpPr>
        <p:spPr>
          <a:xfrm>
            <a:off x="6184900" y="1676400"/>
            <a:ext cx="2628900" cy="3962400"/>
          </a:xfrm>
          <a:prstGeom prst="snip1Rect">
            <a:avLst/>
          </a:prstGeom>
          <a:solidFill>
            <a:schemeClr val="tx1"/>
          </a:solidFill>
          <a:ln w="38100">
            <a:solidFill>
              <a:schemeClr val="bg1">
                <a:lumMod val="95000"/>
              </a:schemeClr>
            </a:solidFill>
          </a:ln>
        </p:spPr>
        <p:txBody>
          <a:bodyPr wrap="square" lIns="180000" tIns="0" rIns="36000" bIns="180000" rtlCol="0" anchor="t" anchorCtr="0">
            <a:noAutofit/>
          </a:bodyPr>
          <a:lstStyle/>
          <a:p>
            <a:pPr algn="ctr"/>
            <a:r>
              <a:rPr lang="en-AU" sz="5000" b="1" noProof="0">
                <a:solidFill>
                  <a:schemeClr val="accent1"/>
                </a:solidFill>
                <a:latin typeface="Arial" panose="020B0604020202020204" pitchFamily="34" charset="0"/>
                <a:cs typeface="Arial" panose="020B0604020202020204" pitchFamily="34" charset="0"/>
              </a:rPr>
              <a:t>03</a:t>
            </a:r>
          </a:p>
          <a:p>
            <a:pPr algn="ctr"/>
            <a:r>
              <a:rPr lang="en-AU" sz="1300" b="1" noProof="0">
                <a:solidFill>
                  <a:schemeClr val="accent1"/>
                </a:solidFill>
                <a:latin typeface="Arial" panose="020B0604020202020204" pitchFamily="34" charset="0"/>
                <a:cs typeface="Arial" panose="020B0604020202020204" pitchFamily="34" charset="0"/>
              </a:rPr>
              <a:t>SHARED HORIZONS</a:t>
            </a:r>
          </a:p>
          <a:p>
            <a:pPr algn="ctr"/>
            <a:endParaRPr lang="en-AU" sz="1100" b="1" noProof="0">
              <a:solidFill>
                <a:schemeClr val="accent1"/>
              </a:solidFill>
              <a:latin typeface="Arial" panose="020B0604020202020204" pitchFamily="34" charset="0"/>
              <a:cs typeface="Arial" panose="020B0604020202020204" pitchFamily="34" charset="0"/>
            </a:endParaRPr>
          </a:p>
          <a:p>
            <a:r>
              <a:rPr lang="en-AU" sz="1300">
                <a:solidFill>
                  <a:schemeClr val="bg1"/>
                </a:solidFill>
              </a:rPr>
              <a:t>Your L&amp;D strategy works best when your team are curious, engaged, and take ownership of it. Create opportunities for team members to share their personal Skills Horizon: ask which skills they’re working on and why. Make lifelong learning a living conversation in your business. </a:t>
            </a:r>
          </a:p>
          <a:p>
            <a:pPr algn="ctr"/>
            <a:endParaRPr lang="en-AU" sz="1100" b="1" noProof="0">
              <a:solidFill>
                <a:schemeClr val="accent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F41D405-CBA2-BBB3-A82D-43E782A22993}"/>
              </a:ext>
            </a:extLst>
          </p:cNvPr>
          <p:cNvSpPr txBox="1">
            <a:spLocks noGrp="1" noRot="1" noMove="1" noResize="1" noEditPoints="1" noAdjustHandles="1" noChangeArrowheads="1" noChangeShapeType="1"/>
          </p:cNvSpPr>
          <p:nvPr/>
        </p:nvSpPr>
        <p:spPr>
          <a:xfrm>
            <a:off x="8991600" y="1676400"/>
            <a:ext cx="2628900" cy="3962400"/>
          </a:xfrm>
          <a:prstGeom prst="snip1Rect">
            <a:avLst/>
          </a:prstGeom>
          <a:solidFill>
            <a:schemeClr val="tx1"/>
          </a:solidFill>
          <a:ln w="38100">
            <a:solidFill>
              <a:schemeClr val="bg1">
                <a:lumMod val="95000"/>
              </a:schemeClr>
            </a:solidFill>
          </a:ln>
        </p:spPr>
        <p:txBody>
          <a:bodyPr wrap="square" lIns="180000" tIns="0" rIns="36000" bIns="180000" rtlCol="0" anchor="t" anchorCtr="0">
            <a:noAutofit/>
          </a:bodyPr>
          <a:lstStyle/>
          <a:p>
            <a:pPr algn="ctr"/>
            <a:r>
              <a:rPr lang="en-AU" sz="5000" b="1" noProof="0">
                <a:solidFill>
                  <a:schemeClr val="accent1"/>
                </a:solidFill>
                <a:latin typeface="Arial" panose="020B0604020202020204" pitchFamily="34" charset="0"/>
                <a:cs typeface="Arial" panose="020B0604020202020204" pitchFamily="34" charset="0"/>
              </a:rPr>
              <a:t>04</a:t>
            </a:r>
          </a:p>
          <a:p>
            <a:pPr algn="ctr"/>
            <a:r>
              <a:rPr lang="en-AU" sz="1300" b="1" noProof="0">
                <a:solidFill>
                  <a:schemeClr val="accent1"/>
                </a:solidFill>
                <a:latin typeface="Arial" panose="020B0604020202020204" pitchFamily="34" charset="0"/>
                <a:cs typeface="Arial" panose="020B0604020202020204" pitchFamily="34" charset="0"/>
              </a:rPr>
              <a:t>THE ECOSYSTEM PLAY</a:t>
            </a:r>
          </a:p>
          <a:p>
            <a:pPr algn="ctr"/>
            <a:endParaRPr lang="en-AU" sz="1100" b="1" noProof="0">
              <a:solidFill>
                <a:schemeClr val="bg1"/>
              </a:solidFill>
              <a:latin typeface="Arial" panose="020B0604020202020204" pitchFamily="34" charset="0"/>
              <a:cs typeface="Arial" panose="020B0604020202020204" pitchFamily="34" charset="0"/>
            </a:endParaRPr>
          </a:p>
          <a:p>
            <a:r>
              <a:rPr lang="en-AU" sz="1300">
                <a:solidFill>
                  <a:schemeClr val="bg1"/>
                </a:solidFill>
              </a:rPr>
              <a:t>You aren’t building these skills alone: you’re working alongside partners, vendors, and clients. Make upskilling conversations a part of these relationships, deepening your connection and building capability together to strengthen your ecosystem. </a:t>
            </a:r>
          </a:p>
        </p:txBody>
      </p:sp>
      <p:pic>
        <p:nvPicPr>
          <p:cNvPr id="8" name="Picture 7">
            <a:extLst>
              <a:ext uri="{FF2B5EF4-FFF2-40B4-BE49-F238E27FC236}">
                <a16:creationId xmlns:a16="http://schemas.microsoft.com/office/drawing/2014/main" id="{B25048CD-F9F3-D2CB-1237-23BCE0002519}"/>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a:ext>
            </a:extLst>
          </a:blip>
          <a:srcRect/>
          <a:stretch>
            <a:fillRect/>
          </a:stretch>
        </p:blipFill>
        <p:spPr>
          <a:xfrm flipH="1">
            <a:off x="9640605" y="3192183"/>
            <a:ext cx="2551393" cy="3665818"/>
          </a:xfrm>
          <a:prstGeom prst="rect">
            <a:avLst/>
          </a:prstGeom>
        </p:spPr>
      </p:pic>
    </p:spTree>
    <p:extLst>
      <p:ext uri="{BB962C8B-B14F-4D97-AF65-F5344CB8AC3E}">
        <p14:creationId xmlns:p14="http://schemas.microsoft.com/office/powerpoint/2010/main" val="847544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2680BC-3354-CB42-C480-D9F0898F5B46}"/>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a:ext>
            </a:extLst>
          </a:blip>
          <a:srcRect/>
          <a:stretch/>
        </p:blipFill>
        <p:spPr>
          <a:xfrm>
            <a:off x="0" y="344919"/>
            <a:ext cx="6317040" cy="6513081"/>
          </a:xfrm>
          <a:prstGeom prst="rect">
            <a:avLst/>
          </a:prstGeom>
        </p:spPr>
      </p:pic>
      <p:pic>
        <p:nvPicPr>
          <p:cNvPr id="4" name="Graphic 3">
            <a:extLst>
              <a:ext uri="{FF2B5EF4-FFF2-40B4-BE49-F238E27FC236}">
                <a16:creationId xmlns:a16="http://schemas.microsoft.com/office/drawing/2014/main" id="{9B745458-528E-F383-6DF8-2DA0250AD170}"/>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rcRect r="44"/>
          <a:stretch>
            <a:fillRect/>
          </a:stretch>
        </p:blipFill>
        <p:spPr>
          <a:xfrm>
            <a:off x="6182001" y="3552259"/>
            <a:ext cx="4037764" cy="2179223"/>
          </a:xfrm>
          <a:prstGeom prst="rect">
            <a:avLst/>
          </a:prstGeom>
        </p:spPr>
      </p:pic>
    </p:spTree>
    <p:extLst>
      <p:ext uri="{BB962C8B-B14F-4D97-AF65-F5344CB8AC3E}">
        <p14:creationId xmlns:p14="http://schemas.microsoft.com/office/powerpoint/2010/main" val="4271872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B5196-073D-DD00-919B-3E656110DE46}"/>
              </a:ext>
            </a:extLst>
          </p:cNvPr>
          <p:cNvSpPr txBox="1">
            <a:spLocks noGrp="1" noRot="1" noMove="1" noResize="1" noEditPoints="1" noAdjustHandles="1" noChangeArrowheads="1" noChangeShapeType="1"/>
          </p:cNvSpPr>
          <p:nvPr/>
        </p:nvSpPr>
        <p:spPr>
          <a:xfrm>
            <a:off x="571500" y="381000"/>
            <a:ext cx="9500000" cy="635000"/>
          </a:xfrm>
        </p:spPr>
        <p:txBody>
          <a:bodyPr wrap="square" lIns="0" tIns="0" rIns="0" bIns="0" anchor="ctr"/>
          <a:lstStyle>
            <a:lvl1pPr>
              <a:defRPr>
                <a:solidFill>
                  <a:schemeClr val="accent1"/>
                </a:solidFill>
                <a:latin typeface="+mj-lt"/>
                <a:ea typeface="+mj-ea"/>
                <a:cs typeface="+mj-cs"/>
              </a:defRPr>
            </a:lvl1pPr>
          </a:lstStyle>
          <a:p>
            <a:pPr>
              <a:lnSpc>
                <a:spcPct val="80000"/>
              </a:lnSpc>
            </a:pPr>
            <a:r>
              <a:rPr lang="en-AU" sz="4000" b="1" kern="0">
                <a:solidFill>
                  <a:schemeClr val="tx1"/>
                </a:solidFill>
                <a:latin typeface="Times New Roman" panose="02020603050405020304" pitchFamily="18" charset="0"/>
                <a:cs typeface="Times New Roman" panose="02020603050405020304" pitchFamily="18" charset="0"/>
              </a:rPr>
              <a:t>Plan. Learn. </a:t>
            </a:r>
            <a:r>
              <a:rPr lang="en-AU" sz="4000" i="1" kern="0">
                <a:latin typeface="Times New Roman" panose="02020603050405020304" pitchFamily="18" charset="0"/>
                <a:cs typeface="Times New Roman" panose="02020603050405020304" pitchFamily="18" charset="0"/>
              </a:rPr>
              <a:t>Make. Play.</a:t>
            </a:r>
          </a:p>
        </p:txBody>
      </p:sp>
      <p:sp>
        <p:nvSpPr>
          <p:cNvPr id="3" name="TextBox 2">
            <a:extLst>
              <a:ext uri="{FF2B5EF4-FFF2-40B4-BE49-F238E27FC236}">
                <a16:creationId xmlns:a16="http://schemas.microsoft.com/office/drawing/2014/main" id="{D36D579B-3494-438E-68FC-7B5E68CC45A8}"/>
              </a:ext>
            </a:extLst>
          </p:cNvPr>
          <p:cNvSpPr txBox="1">
            <a:spLocks noGrp="1" noRot="1" noMove="1" noResize="1" noEditPoints="1" noAdjustHandles="1" noChangeArrowheads="1" noChangeShapeType="1"/>
          </p:cNvSpPr>
          <p:nvPr/>
        </p:nvSpPr>
        <p:spPr>
          <a:xfrm>
            <a:off x="3681505" y="1544918"/>
            <a:ext cx="3937747" cy="2220259"/>
          </a:xfrm>
          <a:prstGeom prst="snip1Rect">
            <a:avLst/>
          </a:prstGeom>
          <a:solidFill>
            <a:srgbClr val="E64626"/>
          </a:solidFill>
          <a:ln w="38100">
            <a:solidFill>
              <a:schemeClr val="bg1">
                <a:lumMod val="95000"/>
              </a:schemeClr>
            </a:solidFill>
          </a:ln>
        </p:spPr>
        <p:txBody>
          <a:bodyPr wrap="square" lIns="180000" tIns="0" rIns="36000" bIns="180000" rtlCol="0" anchor="t" anchorCtr="0">
            <a:noAutofit/>
          </a:bodyPr>
          <a:lstStyle/>
          <a:p>
            <a:pPr algn="l">
              <a:lnSpc>
                <a:spcPts val="1800"/>
              </a:lnSpc>
              <a:spcAft>
                <a:spcPts val="400"/>
              </a:spcAft>
              <a:buNone/>
            </a:pPr>
            <a:r>
              <a:rPr lang="en-AU" sz="1500" b="1" dirty="0">
                <a:solidFill>
                  <a:srgbClr val="000000"/>
                </a:solidFill>
                <a:latin typeface="Arial" panose="020B0604020202020204" pitchFamily="34" charset="0"/>
                <a:cs typeface="Arial" panose="020B0604020202020204" pitchFamily="34" charset="0"/>
              </a:rPr>
              <a:t>PLAN IS COORDINATION</a:t>
            </a:r>
          </a:p>
          <a:p>
            <a:pPr algn="l">
              <a:lnSpc>
                <a:spcPts val="1800"/>
              </a:lnSpc>
              <a:buNone/>
            </a:pPr>
            <a:r>
              <a:rPr lang="en-AU" sz="1400" dirty="0">
                <a:solidFill>
                  <a:srgbClr val="000000"/>
                </a:solidFill>
                <a:latin typeface="Arial" panose="020B0604020202020204" pitchFamily="34" charset="0"/>
                <a:cs typeface="Arial" panose="020B0604020202020204" pitchFamily="34" charset="0"/>
              </a:rPr>
              <a:t>Calendars, inboxes, forms. It expands to fill the space you give it, and it’s the part most exposed to Agentic AI. Use AI to compress this work, not do more admin faster.</a:t>
            </a:r>
          </a:p>
        </p:txBody>
      </p:sp>
      <p:sp>
        <p:nvSpPr>
          <p:cNvPr id="4" name="TextBox 3">
            <a:extLst>
              <a:ext uri="{FF2B5EF4-FFF2-40B4-BE49-F238E27FC236}">
                <a16:creationId xmlns:a16="http://schemas.microsoft.com/office/drawing/2014/main" id="{D10761FD-4EE3-1DCF-644A-81A5567A10A6}"/>
              </a:ext>
            </a:extLst>
          </p:cNvPr>
          <p:cNvSpPr txBox="1">
            <a:spLocks noGrp="1" noRot="1" noMove="1" noResize="1" noEditPoints="1" noAdjustHandles="1" noChangeArrowheads="1" noChangeShapeType="1"/>
          </p:cNvSpPr>
          <p:nvPr/>
        </p:nvSpPr>
        <p:spPr>
          <a:xfrm>
            <a:off x="7746252" y="1544918"/>
            <a:ext cx="3937747" cy="2220259"/>
          </a:xfrm>
          <a:prstGeom prst="snip1Rect">
            <a:avLst/>
          </a:prstGeom>
          <a:solidFill>
            <a:srgbClr val="8F9EC9"/>
          </a:solidFill>
          <a:ln w="38100">
            <a:solidFill>
              <a:schemeClr val="bg1">
                <a:lumMod val="95000"/>
              </a:schemeClr>
            </a:solidFill>
          </a:ln>
        </p:spPr>
        <p:txBody>
          <a:bodyPr wrap="square" lIns="180000" tIns="0" rIns="36000" bIns="180000" rtlCol="0" anchor="t" anchorCtr="0">
            <a:noAutofit/>
          </a:bodyPr>
          <a:lstStyle/>
          <a:p>
            <a:pPr algn="l">
              <a:lnSpc>
                <a:spcPts val="1800"/>
              </a:lnSpc>
              <a:spcAft>
                <a:spcPts val="400"/>
              </a:spcAft>
              <a:buNone/>
            </a:pPr>
            <a:r>
              <a:rPr lang="en-AU" sz="1500" b="1">
                <a:solidFill>
                  <a:srgbClr val="000000"/>
                </a:solidFill>
                <a:latin typeface="Arial" panose="020B0604020202020204" pitchFamily="34" charset="0"/>
                <a:cs typeface="Arial" panose="020B0604020202020204" pitchFamily="34" charset="0"/>
              </a:rPr>
              <a:t>LEARN IS YOUR INPUTS</a:t>
            </a:r>
          </a:p>
          <a:p>
            <a:pPr algn="l">
              <a:lnSpc>
                <a:spcPts val="1800"/>
              </a:lnSpc>
              <a:buNone/>
            </a:pPr>
            <a:r>
              <a:rPr lang="en-AU" sz="1400">
                <a:solidFill>
                  <a:srgbClr val="000000"/>
                </a:solidFill>
                <a:latin typeface="Arial" panose="020B0604020202020204" pitchFamily="34" charset="0"/>
                <a:cs typeface="Arial" panose="020B0604020202020204" pitchFamily="34" charset="0"/>
              </a:rPr>
              <a:t>Reports, briefings, the article someone sent you weeks ago. AI summarises well, but when you’re learning, productive struggle </a:t>
            </a:r>
            <a:br>
              <a:rPr lang="en-AU" sz="1400">
                <a:solidFill>
                  <a:srgbClr val="000000"/>
                </a:solidFill>
                <a:latin typeface="Arial" panose="020B0604020202020204" pitchFamily="34" charset="0"/>
                <a:cs typeface="Arial" panose="020B0604020202020204" pitchFamily="34" charset="0"/>
              </a:rPr>
            </a:br>
            <a:r>
              <a:rPr lang="en-AU" sz="1400">
                <a:solidFill>
                  <a:srgbClr val="000000"/>
                </a:solidFill>
                <a:latin typeface="Arial" panose="020B0604020202020204" pitchFamily="34" charset="0"/>
                <a:cs typeface="Arial" panose="020B0604020202020204" pitchFamily="34" charset="0"/>
              </a:rPr>
              <a:t>is the point. Use AI to support, not replace. </a:t>
            </a:r>
          </a:p>
        </p:txBody>
      </p:sp>
      <p:sp>
        <p:nvSpPr>
          <p:cNvPr id="5" name="TextBox 4">
            <a:extLst>
              <a:ext uri="{FF2B5EF4-FFF2-40B4-BE49-F238E27FC236}">
                <a16:creationId xmlns:a16="http://schemas.microsoft.com/office/drawing/2014/main" id="{17F184DD-BBDA-77E4-F800-A40D55A3CCCC}"/>
              </a:ext>
            </a:extLst>
          </p:cNvPr>
          <p:cNvSpPr txBox="1">
            <a:spLocks noGrp="1" noRot="1" noMove="1" noResize="1" noEditPoints="1" noAdjustHandles="1" noChangeArrowheads="1" noChangeShapeType="1"/>
          </p:cNvSpPr>
          <p:nvPr/>
        </p:nvSpPr>
        <p:spPr>
          <a:xfrm>
            <a:off x="3681505" y="3881718"/>
            <a:ext cx="3937747" cy="2220259"/>
          </a:xfrm>
          <a:prstGeom prst="snip1Rect">
            <a:avLst/>
          </a:prstGeom>
          <a:solidFill>
            <a:srgbClr val="71A399"/>
          </a:solidFill>
          <a:ln w="38100">
            <a:solidFill>
              <a:schemeClr val="bg1">
                <a:lumMod val="95000"/>
              </a:schemeClr>
            </a:solidFill>
          </a:ln>
        </p:spPr>
        <p:txBody>
          <a:bodyPr wrap="square" lIns="180000" tIns="0" rIns="36000" bIns="180000" rtlCol="0" anchor="t" anchorCtr="0">
            <a:noAutofit/>
          </a:bodyPr>
          <a:lstStyle/>
          <a:p>
            <a:pPr algn="l">
              <a:lnSpc>
                <a:spcPts val="1800"/>
              </a:lnSpc>
              <a:spcAft>
                <a:spcPts val="400"/>
              </a:spcAft>
              <a:buNone/>
            </a:pPr>
            <a:r>
              <a:rPr lang="en-AU" sz="1500" b="1">
                <a:solidFill>
                  <a:srgbClr val="000000"/>
                </a:solidFill>
                <a:latin typeface="Arial" panose="020B0604020202020204" pitchFamily="34" charset="0"/>
                <a:cs typeface="Arial" panose="020B0604020202020204" pitchFamily="34" charset="0"/>
              </a:rPr>
              <a:t>MAKE IS OUTPUT</a:t>
            </a:r>
          </a:p>
          <a:p>
            <a:pPr algn="l">
              <a:lnSpc>
                <a:spcPts val="1800"/>
              </a:lnSpc>
              <a:buNone/>
            </a:pPr>
            <a:r>
              <a:rPr lang="en-AU" sz="1400">
                <a:solidFill>
                  <a:srgbClr val="000000"/>
                </a:solidFill>
                <a:latin typeface="Arial" panose="020B0604020202020204" pitchFamily="34" charset="0"/>
                <a:cs typeface="Arial" panose="020B0604020202020204" pitchFamily="34" charset="0"/>
              </a:rPr>
              <a:t>The spreadsheet, the deck, the strategy paper. Treat AI as a sharp junior colleague: hand over chunks but keep your hand on </a:t>
            </a:r>
            <a:br>
              <a:rPr lang="en-AU" sz="1400">
                <a:solidFill>
                  <a:srgbClr val="000000"/>
                </a:solidFill>
                <a:latin typeface="Arial" panose="020B0604020202020204" pitchFamily="34" charset="0"/>
                <a:cs typeface="Arial" panose="020B0604020202020204" pitchFamily="34" charset="0"/>
              </a:rPr>
            </a:br>
            <a:r>
              <a:rPr lang="en-AU" sz="1400">
                <a:solidFill>
                  <a:srgbClr val="000000"/>
                </a:solidFill>
                <a:latin typeface="Arial" panose="020B0604020202020204" pitchFamily="34" charset="0"/>
                <a:cs typeface="Arial" panose="020B0604020202020204" pitchFamily="34" charset="0"/>
              </a:rPr>
              <a:t>the wheel.</a:t>
            </a:r>
          </a:p>
        </p:txBody>
      </p:sp>
      <p:sp>
        <p:nvSpPr>
          <p:cNvPr id="6" name="TextBox 5">
            <a:extLst>
              <a:ext uri="{FF2B5EF4-FFF2-40B4-BE49-F238E27FC236}">
                <a16:creationId xmlns:a16="http://schemas.microsoft.com/office/drawing/2014/main" id="{8F41D405-CBA2-BBB3-A82D-43E782A22993}"/>
              </a:ext>
            </a:extLst>
          </p:cNvPr>
          <p:cNvSpPr txBox="1">
            <a:spLocks noGrp="1" noRot="1" noMove="1" noResize="1" noEditPoints="1" noAdjustHandles="1" noChangeArrowheads="1" noChangeShapeType="1"/>
          </p:cNvSpPr>
          <p:nvPr/>
        </p:nvSpPr>
        <p:spPr>
          <a:xfrm>
            <a:off x="7746252" y="3881718"/>
            <a:ext cx="3937747" cy="2220259"/>
          </a:xfrm>
          <a:prstGeom prst="snip1Rect">
            <a:avLst/>
          </a:prstGeom>
          <a:solidFill>
            <a:srgbClr val="DAA8A2"/>
          </a:solidFill>
          <a:ln w="38100">
            <a:solidFill>
              <a:schemeClr val="bg1">
                <a:lumMod val="95000"/>
              </a:schemeClr>
            </a:solidFill>
          </a:ln>
        </p:spPr>
        <p:txBody>
          <a:bodyPr wrap="square" lIns="180000" tIns="0" rIns="36000" bIns="180000" rtlCol="0" anchor="t" anchorCtr="0">
            <a:noAutofit/>
          </a:bodyPr>
          <a:lstStyle/>
          <a:p>
            <a:pPr algn="l">
              <a:lnSpc>
                <a:spcPts val="1800"/>
              </a:lnSpc>
              <a:spcAft>
                <a:spcPts val="400"/>
              </a:spcAft>
              <a:buNone/>
            </a:pPr>
            <a:r>
              <a:rPr lang="en-AU" sz="1500" b="1">
                <a:solidFill>
                  <a:srgbClr val="000000"/>
                </a:solidFill>
                <a:latin typeface="Arial" panose="020B0604020202020204" pitchFamily="34" charset="0"/>
                <a:cs typeface="Arial" panose="020B0604020202020204" pitchFamily="34" charset="0"/>
              </a:rPr>
              <a:t>PLAY IS OPEN-ENDED</a:t>
            </a:r>
          </a:p>
          <a:p>
            <a:pPr algn="l">
              <a:lnSpc>
                <a:spcPts val="1800"/>
              </a:lnSpc>
              <a:buNone/>
            </a:pPr>
            <a:r>
              <a:rPr lang="en-AU" sz="1400">
                <a:solidFill>
                  <a:srgbClr val="000000"/>
                </a:solidFill>
                <a:latin typeface="Arial" panose="020B0604020202020204" pitchFamily="34" charset="0"/>
                <a:cs typeface="Arial" panose="020B0604020202020204" pitchFamily="34" charset="0"/>
              </a:rPr>
              <a:t>Brainstorming, modelling scenarios, testing an argument before your board does. This is the strategic—and fun—stuff. Use AI as a sparring partner, not the thinker.  </a:t>
            </a:r>
          </a:p>
        </p:txBody>
      </p:sp>
      <p:sp>
        <p:nvSpPr>
          <p:cNvPr id="7" name="P">
            <a:extLst>
              <a:ext uri="{FF2B5EF4-FFF2-40B4-BE49-F238E27FC236}">
                <a16:creationId xmlns:a16="http://schemas.microsoft.com/office/drawing/2014/main" id="{706D930C-40D7-1441-B5F0-EB5D5E557C1F}"/>
              </a:ext>
            </a:extLst>
          </p:cNvPr>
          <p:cNvSpPr txBox="1">
            <a:spLocks noGrp="1" noRot="1" noMove="1" noResize="1" noEditPoints="1" noAdjustHandles="1" noChangeArrowheads="1" noChangeShapeType="1"/>
          </p:cNvSpPr>
          <p:nvPr/>
        </p:nvSpPr>
        <p:spPr>
          <a:xfrm>
            <a:off x="6934303" y="3020870"/>
            <a:ext cx="557949" cy="642707"/>
          </a:xfrm>
          <a:prstGeom prst="rect">
            <a:avLst/>
          </a:prstGeom>
          <a:noFill/>
        </p:spPr>
        <p:txBody>
          <a:bodyPr vertOverflow="overflow" vert="horz" wrap="none" rtlCol="0" anchor="ctr" anchorCtr="0">
            <a:noAutofit/>
          </a:bodyPr>
          <a:lstStyle/>
          <a:p>
            <a:pPr algn="ctr">
              <a:buNone/>
            </a:pPr>
            <a:r>
              <a:rPr lang="en-AU" sz="3200" b="1">
                <a:solidFill>
                  <a:srgbClr val="000000"/>
                </a:solidFill>
                <a:latin typeface="Times New Roman" panose="02020603050405020304" pitchFamily="18" charset="0"/>
                <a:cs typeface="Times New Roman" panose="02020603050405020304" pitchFamily="18" charset="0"/>
              </a:rPr>
              <a:t>P</a:t>
            </a:r>
          </a:p>
        </p:txBody>
      </p:sp>
      <p:sp>
        <p:nvSpPr>
          <p:cNvPr id="9" name="L">
            <a:extLst>
              <a:ext uri="{FF2B5EF4-FFF2-40B4-BE49-F238E27FC236}">
                <a16:creationId xmlns:a16="http://schemas.microsoft.com/office/drawing/2014/main" id="{CE2E8F0C-E286-1F4B-B60B-18795591F4A0}"/>
              </a:ext>
            </a:extLst>
          </p:cNvPr>
          <p:cNvSpPr txBox="1">
            <a:spLocks noGrp="1" noRot="1" noMove="1" noResize="1" noEditPoints="1" noAdjustHandles="1" noChangeArrowheads="1" noChangeShapeType="1"/>
          </p:cNvSpPr>
          <p:nvPr/>
        </p:nvSpPr>
        <p:spPr>
          <a:xfrm>
            <a:off x="10999050" y="3020870"/>
            <a:ext cx="557949" cy="642707"/>
          </a:xfrm>
          <a:prstGeom prst="rect">
            <a:avLst/>
          </a:prstGeom>
          <a:noFill/>
        </p:spPr>
        <p:txBody>
          <a:bodyPr vertOverflow="overflow" vert="horz" wrap="none" rtlCol="0" anchor="ctr" anchorCtr="0">
            <a:noAutofit/>
          </a:bodyPr>
          <a:lstStyle/>
          <a:p>
            <a:pPr algn="ctr">
              <a:buNone/>
            </a:pPr>
            <a:r>
              <a:rPr lang="en-AU" sz="3200" b="1">
                <a:solidFill>
                  <a:srgbClr val="000000"/>
                </a:solidFill>
                <a:latin typeface="Times New Roman" panose="02020603050405020304" pitchFamily="18" charset="0"/>
                <a:cs typeface="Times New Roman" panose="02020603050405020304" pitchFamily="18" charset="0"/>
              </a:rPr>
              <a:t>L</a:t>
            </a:r>
          </a:p>
        </p:txBody>
      </p:sp>
      <p:sp>
        <p:nvSpPr>
          <p:cNvPr id="10" name="M">
            <a:extLst>
              <a:ext uri="{FF2B5EF4-FFF2-40B4-BE49-F238E27FC236}">
                <a16:creationId xmlns:a16="http://schemas.microsoft.com/office/drawing/2014/main" id="{2407A378-0400-A346-A987-21441E4166FA}"/>
              </a:ext>
            </a:extLst>
          </p:cNvPr>
          <p:cNvSpPr txBox="1">
            <a:spLocks noGrp="1" noRot="1" noMove="1" noResize="1" noEditPoints="1" noAdjustHandles="1" noChangeArrowheads="1" noChangeShapeType="1"/>
          </p:cNvSpPr>
          <p:nvPr/>
        </p:nvSpPr>
        <p:spPr>
          <a:xfrm>
            <a:off x="6934303" y="5357670"/>
            <a:ext cx="557949" cy="642707"/>
          </a:xfrm>
          <a:prstGeom prst="rect">
            <a:avLst/>
          </a:prstGeom>
          <a:noFill/>
        </p:spPr>
        <p:txBody>
          <a:bodyPr vertOverflow="overflow" vert="horz" wrap="none" rtlCol="0" anchor="ctr" anchorCtr="0">
            <a:noAutofit/>
          </a:bodyPr>
          <a:lstStyle/>
          <a:p>
            <a:pPr algn="ctr">
              <a:buNone/>
            </a:pPr>
            <a:r>
              <a:rPr lang="en-AU" sz="3200" b="1">
                <a:solidFill>
                  <a:srgbClr val="000000"/>
                </a:solidFill>
                <a:latin typeface="Times New Roman" panose="02020603050405020304" pitchFamily="18" charset="0"/>
                <a:cs typeface="Times New Roman" panose="02020603050405020304" pitchFamily="18" charset="0"/>
              </a:rPr>
              <a:t>M</a:t>
            </a:r>
          </a:p>
        </p:txBody>
      </p:sp>
      <p:sp>
        <p:nvSpPr>
          <p:cNvPr id="11" name="P2">
            <a:extLst>
              <a:ext uri="{FF2B5EF4-FFF2-40B4-BE49-F238E27FC236}">
                <a16:creationId xmlns:a16="http://schemas.microsoft.com/office/drawing/2014/main" id="{51967C15-C56D-8E45-86C5-5D9C0F904237}"/>
              </a:ext>
            </a:extLst>
          </p:cNvPr>
          <p:cNvSpPr txBox="1">
            <a:spLocks noGrp="1" noRot="1" noMove="1" noResize="1" noEditPoints="1" noAdjustHandles="1" noChangeArrowheads="1" noChangeShapeType="1"/>
          </p:cNvSpPr>
          <p:nvPr/>
        </p:nvSpPr>
        <p:spPr>
          <a:xfrm>
            <a:off x="10999050" y="5357670"/>
            <a:ext cx="557949" cy="642707"/>
          </a:xfrm>
          <a:prstGeom prst="rect">
            <a:avLst/>
          </a:prstGeom>
          <a:noFill/>
        </p:spPr>
        <p:txBody>
          <a:bodyPr vertOverflow="overflow" vert="horz" wrap="none" rtlCol="0" anchor="ctr" anchorCtr="0">
            <a:noAutofit/>
          </a:bodyPr>
          <a:lstStyle/>
          <a:p>
            <a:pPr algn="ctr">
              <a:buNone/>
            </a:pPr>
            <a:r>
              <a:rPr lang="en-AU" sz="3200" b="1">
                <a:solidFill>
                  <a:srgbClr val="000000"/>
                </a:solidFill>
                <a:latin typeface="Times New Roman" panose="02020603050405020304" pitchFamily="18" charset="0"/>
                <a:cs typeface="Times New Roman" panose="02020603050405020304" pitchFamily="18" charset="0"/>
              </a:rPr>
              <a:t>P</a:t>
            </a:r>
          </a:p>
        </p:txBody>
      </p:sp>
      <p:sp>
        <p:nvSpPr>
          <p:cNvPr id="12" name="Intro">
            <a:extLst>
              <a:ext uri="{FF2B5EF4-FFF2-40B4-BE49-F238E27FC236}">
                <a16:creationId xmlns:a16="http://schemas.microsoft.com/office/drawing/2014/main" id="{83890169-913B-5E44-AF07-2A6967C98C36}"/>
              </a:ext>
            </a:extLst>
          </p:cNvPr>
          <p:cNvSpPr txBox="1">
            <a:spLocks noGrp="1" noRot="1" noMove="1" noResize="1" noEditPoints="1" noAdjustHandles="1" noChangeArrowheads="1" noChangeShapeType="1"/>
          </p:cNvSpPr>
          <p:nvPr/>
        </p:nvSpPr>
        <p:spPr>
          <a:xfrm>
            <a:off x="508000" y="2756647"/>
            <a:ext cx="2678953" cy="1500841"/>
          </a:xfrm>
          <a:prstGeom prst="rect">
            <a:avLst/>
          </a:prstGeom>
          <a:noFill/>
        </p:spPr>
        <p:txBody>
          <a:bodyPr vertOverflow="overflow" vert="horz" wrap="square" rtlCol="0" anchor="ctr" anchorCtr="0">
            <a:noAutofit/>
          </a:bodyPr>
          <a:lstStyle/>
          <a:p>
            <a:pPr algn="l">
              <a:lnSpc>
                <a:spcPts val="1900"/>
              </a:lnSpc>
              <a:buNone/>
            </a:pPr>
            <a:r>
              <a:rPr lang="en-AU" sz="1500">
                <a:solidFill>
                  <a:srgbClr val="414141"/>
                </a:solidFill>
                <a:latin typeface="Arial" panose="020B0604020202020204" pitchFamily="34" charset="0"/>
                <a:cs typeface="Arial" panose="020B0604020202020204" pitchFamily="34" charset="0"/>
              </a:rPr>
              <a:t>“Where does AI fit?” is the wrong question. Your day isn’t one thing—split it four ways and the question becomes answerable.</a:t>
            </a:r>
          </a:p>
        </p:txBody>
      </p:sp>
    </p:spTree>
    <p:extLst>
      <p:ext uri="{BB962C8B-B14F-4D97-AF65-F5344CB8AC3E}">
        <p14:creationId xmlns:p14="http://schemas.microsoft.com/office/powerpoint/2010/main" val="3467110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noRot="1" noMove="1" noResize="1" noEditPoints="1" noAdjustHandles="1" noChangeArrowheads="1" noChangeShapeType="1"/>
          </p:cNvSpPr>
          <p:nvPr/>
        </p:nvSpPr>
        <p:spPr>
          <a:xfrm>
            <a:off x="571500" y="381000"/>
            <a:ext cx="9500000" cy="635000"/>
          </a:xfrm>
          <a:prstGeom prst="rect">
            <a:avLst/>
          </a:prstGeom>
          <a:noFill/>
          <a:ln>
            <a:noFill/>
          </a:ln>
        </p:spPr>
        <p:txBody>
          <a:bodyPr wrap="square" lIns="0" tIns="0" rIns="0" bIns="0" anchor="ctr"/>
          <a:lstStyle/>
          <a:p>
            <a:pPr algn="l">
              <a:buNone/>
            </a:pPr>
            <a:r>
              <a:rPr lang="en-AU" sz="4000" b="1" kern="0">
                <a:solidFill>
                  <a:schemeClr val="tx1"/>
                </a:solidFill>
                <a:latin typeface="Times New Roman" panose="02020603050405020304" pitchFamily="18" charset="0"/>
                <a:cs typeface="Times New Roman" panose="02020603050405020304" pitchFamily="18" charset="0"/>
              </a:rPr>
              <a:t>The horseshoe of </a:t>
            </a:r>
            <a:r>
              <a:rPr lang="en-AU" sz="4000" i="1" kern="0">
                <a:solidFill>
                  <a:schemeClr val="accent1"/>
                </a:solidFill>
                <a:latin typeface="Times New Roman" panose="02020603050405020304" pitchFamily="18" charset="0"/>
                <a:cs typeface="Times New Roman" panose="02020603050405020304" pitchFamily="18" charset="0"/>
              </a:rPr>
              <a:t>meaningful work</a:t>
            </a:r>
          </a:p>
        </p:txBody>
      </p:sp>
      <p:sp>
        <p:nvSpPr>
          <p:cNvPr id="3" name="Intro"/>
          <p:cNvSpPr>
            <a:spLocks noGrp="1" noRot="1" noMove="1" noResize="1" noEditPoints="1" noAdjustHandles="1" noChangeArrowheads="1" noChangeShapeType="1"/>
          </p:cNvSpPr>
          <p:nvPr/>
        </p:nvSpPr>
        <p:spPr>
          <a:xfrm>
            <a:off x="571499" y="2159000"/>
            <a:ext cx="4053509" cy="2540000"/>
          </a:xfrm>
          <a:prstGeom prst="rect">
            <a:avLst/>
          </a:prstGeom>
          <a:noFill/>
          <a:ln>
            <a:noFill/>
          </a:ln>
        </p:spPr>
        <p:txBody>
          <a:bodyPr wrap="square" lIns="50800" tIns="0" rIns="50800" bIns="0" anchor="ctr">
            <a:noAutofit/>
          </a:bodyPr>
          <a:lstStyle/>
          <a:p>
            <a:pPr algn="l">
              <a:lnSpc>
                <a:spcPts val="2000"/>
              </a:lnSpc>
              <a:buNone/>
            </a:pPr>
            <a:r>
              <a:rPr lang="en-AU" sz="1500" b="0">
                <a:solidFill>
                  <a:srgbClr val="414141"/>
                </a:solidFill>
                <a:latin typeface="Arial" panose="020B0604020202020204" pitchFamily="34" charset="0"/>
                <a:cs typeface="Arial" panose="020B0604020202020204" pitchFamily="34" charset="0"/>
              </a:rPr>
              <a:t>Meaningful work lifts engagement, effectiveness, and productivity. Meaningless work breeds burnout… and vibers.</a:t>
            </a:r>
          </a:p>
          <a:p>
            <a:pPr>
              <a:buNone/>
            </a:pPr>
            <a:endParaRPr lang="en-AU" sz="800"/>
          </a:p>
          <a:p>
            <a:pPr algn="l">
              <a:lnSpc>
                <a:spcPts val="2000"/>
              </a:lnSpc>
              <a:buNone/>
            </a:pPr>
            <a:r>
              <a:rPr lang="en-AU" sz="1500" b="1">
                <a:solidFill>
                  <a:srgbClr val="000000"/>
                </a:solidFill>
                <a:latin typeface="Arial" panose="020B0604020202020204" pitchFamily="34" charset="0"/>
                <a:cs typeface="Arial" panose="020B0604020202020204" pitchFamily="34" charset="0"/>
              </a:rPr>
              <a:t>Both ends of the horseshoe have </a:t>
            </a:r>
            <a:br>
              <a:rPr lang="en-AU" sz="1500" b="1">
                <a:solidFill>
                  <a:srgbClr val="000000"/>
                </a:solidFill>
                <a:latin typeface="Arial" panose="020B0604020202020204" pitchFamily="34" charset="0"/>
                <a:cs typeface="Arial" panose="020B0604020202020204" pitchFamily="34" charset="0"/>
              </a:rPr>
            </a:br>
            <a:r>
              <a:rPr lang="en-AU" sz="1500" b="1">
                <a:solidFill>
                  <a:srgbClr val="000000"/>
                </a:solidFill>
                <a:latin typeface="Arial" panose="020B0604020202020204" pitchFamily="34" charset="0"/>
                <a:cs typeface="Arial" panose="020B0604020202020204" pitchFamily="34" charset="0"/>
              </a:rPr>
              <a:t>bad outcomes for your organisation. </a:t>
            </a:r>
            <a:br>
              <a:rPr lang="en-AU" sz="1500" b="1">
                <a:solidFill>
                  <a:srgbClr val="000000"/>
                </a:solidFill>
                <a:latin typeface="Arial" panose="020B0604020202020204" pitchFamily="34" charset="0"/>
                <a:cs typeface="Arial" panose="020B0604020202020204" pitchFamily="34" charset="0"/>
              </a:rPr>
            </a:br>
            <a:r>
              <a:rPr lang="en-AU" sz="1500" b="1">
                <a:solidFill>
                  <a:srgbClr val="000000"/>
                </a:solidFill>
                <a:latin typeface="Arial" panose="020B0604020202020204" pitchFamily="34" charset="0"/>
                <a:cs typeface="Arial" panose="020B0604020202020204" pitchFamily="34" charset="0"/>
              </a:rPr>
              <a:t>Design accordingly.</a:t>
            </a:r>
          </a:p>
        </p:txBody>
      </p:sp>
      <p:grpSp>
        <p:nvGrpSpPr>
          <p:cNvPr id="21" name="Group 20">
            <a:extLst>
              <a:ext uri="{FF2B5EF4-FFF2-40B4-BE49-F238E27FC236}">
                <a16:creationId xmlns:a16="http://schemas.microsoft.com/office/drawing/2014/main" id="{CC686BB1-6776-0D2B-03AE-743C3720937F}"/>
              </a:ext>
            </a:extLst>
          </p:cNvPr>
          <p:cNvGrpSpPr>
            <a:grpSpLocks noGrp="1" noUngrp="1" noRot="1" noMove="1" noResize="1"/>
          </p:cNvGrpSpPr>
          <p:nvPr/>
        </p:nvGrpSpPr>
        <p:grpSpPr>
          <a:xfrm>
            <a:off x="5885331" y="1475294"/>
            <a:ext cx="5593977" cy="4657460"/>
            <a:chOff x="5593976" y="1183341"/>
            <a:chExt cx="6153524" cy="5123330"/>
          </a:xfrm>
        </p:grpSpPr>
        <p:sp>
          <p:nvSpPr>
            <p:cNvPr id="20" name="Rounded Rectangle 19">
              <a:extLst>
                <a:ext uri="{FF2B5EF4-FFF2-40B4-BE49-F238E27FC236}">
                  <a16:creationId xmlns:a16="http://schemas.microsoft.com/office/drawing/2014/main" id="{056513F9-2722-689A-83A0-709DDF95E1A6}"/>
                </a:ext>
              </a:extLst>
            </p:cNvPr>
            <p:cNvSpPr>
              <a:spLocks noGrp="1" noRot="1" noMove="1" noResize="1" noEditPoints="1" noAdjustHandles="1" noChangeArrowheads="1" noChangeShapeType="1"/>
            </p:cNvSpPr>
            <p:nvPr/>
          </p:nvSpPr>
          <p:spPr>
            <a:xfrm>
              <a:off x="5593976" y="1183341"/>
              <a:ext cx="6153524" cy="5123330"/>
            </a:xfrm>
            <a:prstGeom prst="roundRect">
              <a:avLst>
                <a:gd name="adj" fmla="val 485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E95850AC-26A7-6835-CD37-5EC5D73D4387}"/>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a:ext>
              </a:extLst>
            </a:blip>
            <a:stretch>
              <a:fillRect/>
            </a:stretch>
          </p:blipFill>
          <p:spPr>
            <a:xfrm>
              <a:off x="5922193" y="1460502"/>
              <a:ext cx="5497090" cy="4569009"/>
            </a:xfrm>
            <a:prstGeom prst="rect">
              <a:avLst/>
            </a:prstGeom>
          </p:spPr>
        </p:pic>
      </p:grpSp>
    </p:spTree>
    <p:extLst>
      <p:ext uri="{BB962C8B-B14F-4D97-AF65-F5344CB8AC3E}">
        <p14:creationId xmlns:p14="http://schemas.microsoft.com/office/powerpoint/2010/main" val="1629222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noRot="1" noMove="1" noResize="1" noEditPoints="1" noAdjustHandles="1" noChangeArrowheads="1" noChangeShapeType="1"/>
          </p:cNvSpPr>
          <p:nvPr/>
        </p:nvSpPr>
        <p:spPr>
          <a:xfrm>
            <a:off x="571500" y="381000"/>
            <a:ext cx="9500000" cy="635000"/>
          </a:xfrm>
          <a:prstGeom prst="rect">
            <a:avLst/>
          </a:prstGeom>
          <a:noFill/>
          <a:ln>
            <a:noFill/>
          </a:ln>
        </p:spPr>
        <p:txBody>
          <a:bodyPr wrap="square" lIns="0" tIns="0" rIns="0" bIns="0" anchor="ctr"/>
          <a:lstStyle/>
          <a:p>
            <a:pPr algn="l">
              <a:buNone/>
            </a:pPr>
            <a:r>
              <a:rPr lang="en-AU" sz="4000" b="1" kern="0">
                <a:solidFill>
                  <a:schemeClr val="tx1"/>
                </a:solidFill>
                <a:latin typeface="Times New Roman" panose="02020603050405020304" pitchFamily="18" charset="0"/>
                <a:cs typeface="Times New Roman" panose="02020603050405020304" pitchFamily="18" charset="0"/>
              </a:rPr>
              <a:t>Agents vs </a:t>
            </a:r>
            <a:r>
              <a:rPr lang="en-AU" sz="4000" i="1" kern="0">
                <a:solidFill>
                  <a:schemeClr val="accent1"/>
                </a:solidFill>
                <a:latin typeface="Times New Roman" panose="02020603050405020304" pitchFamily="18" charset="0"/>
                <a:cs typeface="Times New Roman" panose="02020603050405020304" pitchFamily="18" charset="0"/>
              </a:rPr>
              <a:t>Agentic work</a:t>
            </a:r>
          </a:p>
        </p:txBody>
      </p:sp>
      <p:sp>
        <p:nvSpPr>
          <p:cNvPr id="3" name="Lead"/>
          <p:cNvSpPr>
            <a:spLocks noGrp="1" noRot="1" noMove="1" noResize="1" noEditPoints="1" noAdjustHandles="1" noChangeArrowheads="1" noChangeShapeType="1"/>
          </p:cNvSpPr>
          <p:nvPr/>
        </p:nvSpPr>
        <p:spPr>
          <a:xfrm>
            <a:off x="571500" y="1193800"/>
            <a:ext cx="11176000" cy="889000"/>
          </a:xfrm>
          <a:prstGeom prst="rect">
            <a:avLst/>
          </a:prstGeom>
          <a:noFill/>
          <a:ln>
            <a:noFill/>
          </a:ln>
        </p:spPr>
        <p:txBody>
          <a:bodyPr wrap="square" lIns="0" tIns="0" rIns="0" bIns="0" anchor="t">
            <a:noAutofit/>
          </a:bodyPr>
          <a:lstStyle/>
          <a:p>
            <a:pPr algn="l">
              <a:lnSpc>
                <a:spcPts val="1800"/>
              </a:lnSpc>
              <a:buNone/>
            </a:pPr>
            <a:r>
              <a:rPr lang="en-AU" sz="1400" b="1">
                <a:solidFill>
                  <a:srgbClr val="000000"/>
                </a:solidFill>
                <a:latin typeface="Arial" panose="020B0604020202020204" pitchFamily="34" charset="0"/>
                <a:cs typeface="Arial" panose="020B0604020202020204" pitchFamily="34" charset="0"/>
              </a:rPr>
              <a:t>AGENTIC AI</a:t>
            </a:r>
            <a:r>
              <a:rPr lang="en-AU" sz="1400" b="0">
                <a:solidFill>
                  <a:srgbClr val="414141"/>
                </a:solidFill>
                <a:latin typeface="Arial" panose="020B0604020202020204" pitchFamily="34" charset="0"/>
                <a:cs typeface="Arial" panose="020B0604020202020204" pitchFamily="34" charset="0"/>
              </a:rPr>
              <a:t> refers to the most advanced use of generative AI. At the core of Agentic AI is the same probabilistic technology that powers AI chatbots—highly capable AI models, such as large language models (LLMs) or multi-modal foundation models which handle different types </a:t>
            </a:r>
            <a:br>
              <a:rPr lang="en-AU" sz="1400" b="0">
                <a:solidFill>
                  <a:srgbClr val="414141"/>
                </a:solidFill>
                <a:latin typeface="Arial" panose="020B0604020202020204" pitchFamily="34" charset="0"/>
                <a:cs typeface="Arial" panose="020B0604020202020204" pitchFamily="34" charset="0"/>
              </a:rPr>
            </a:br>
            <a:r>
              <a:rPr lang="en-AU" sz="1400" b="0">
                <a:solidFill>
                  <a:srgbClr val="414141"/>
                </a:solidFill>
                <a:latin typeface="Arial" panose="020B0604020202020204" pitchFamily="34" charset="0"/>
                <a:cs typeface="Arial" panose="020B0604020202020204" pitchFamily="34" charset="0"/>
              </a:rPr>
              <a:t>of data.</a:t>
            </a:r>
          </a:p>
          <a:p>
            <a:pPr algn="l">
              <a:lnSpc>
                <a:spcPts val="1800"/>
              </a:lnSpc>
              <a:spcBef>
                <a:spcPts val="500"/>
              </a:spcBef>
              <a:buNone/>
            </a:pPr>
            <a:r>
              <a:rPr lang="en-AU" sz="1400" b="0">
                <a:solidFill>
                  <a:srgbClr val="414141"/>
                </a:solidFill>
                <a:latin typeface="Arial" panose="020B0604020202020204" pitchFamily="34" charset="0"/>
                <a:cs typeface="Arial" panose="020B0604020202020204" pitchFamily="34" charset="0"/>
              </a:rPr>
              <a:t>Agentic AI comes in two main flavours, depending on who’s in charge:</a:t>
            </a:r>
          </a:p>
        </p:txBody>
      </p:sp>
      <p:sp>
        <p:nvSpPr>
          <p:cNvPr id="4" name="Card 01"/>
          <p:cNvSpPr>
            <a:spLocks noGrp="1" noRot="1" noMove="1" noResize="1" noEditPoints="1" noAdjustHandles="1" noChangeArrowheads="1" noChangeShapeType="1"/>
          </p:cNvSpPr>
          <p:nvPr/>
        </p:nvSpPr>
        <p:spPr>
          <a:xfrm>
            <a:off x="571500" y="2432050"/>
            <a:ext cx="5334000" cy="2413000"/>
          </a:xfrm>
          <a:prstGeom prst="roundRect">
            <a:avLst>
              <a:gd name="adj" fmla="val 4407"/>
            </a:avLst>
          </a:prstGeom>
          <a:noFill/>
          <a:ln w="19050">
            <a:solidFill>
              <a:schemeClr val="tx1"/>
            </a:solidFill>
          </a:ln>
        </p:spPr>
        <p:txBody>
          <a:bodyPr wrap="square" lIns="503999" tIns="0" rIns="279400" bIns="0" anchor="ctr">
            <a:noAutofit/>
          </a:bodyPr>
          <a:lstStyle/>
          <a:p>
            <a:pPr algn="l">
              <a:lnSpc>
                <a:spcPts val="1800"/>
              </a:lnSpc>
              <a:buNone/>
            </a:pPr>
            <a:r>
              <a:rPr lang="en-AU" sz="1400" b="1">
                <a:solidFill>
                  <a:srgbClr val="000000"/>
                </a:solidFill>
                <a:latin typeface="Arial" panose="020B0604020202020204" pitchFamily="34" charset="0"/>
                <a:cs typeface="Arial" panose="020B0604020202020204" pitchFamily="34" charset="0"/>
              </a:rPr>
              <a:t>AI AGENTS</a:t>
            </a:r>
            <a:r>
              <a:rPr lang="en-AU" sz="1400" b="0">
                <a:solidFill>
                  <a:srgbClr val="414141"/>
                </a:solidFill>
                <a:latin typeface="Arial" panose="020B0604020202020204" pitchFamily="34" charset="0"/>
                <a:cs typeface="Arial" panose="020B0604020202020204" pitchFamily="34" charset="0"/>
              </a:rPr>
              <a:t> are used to automate tasks or entire processes. Here, software is in charge of executing task sequences autonomously. To achieve this, the AI model is wrapped in conventional, deterministic software (called a harness) that provides controls and guardrails to keep the AI model on track.</a:t>
            </a:r>
          </a:p>
        </p:txBody>
      </p:sp>
      <p:sp>
        <p:nvSpPr>
          <p:cNvPr id="5" name="Badge 01"/>
          <p:cNvSpPr>
            <a:spLocks noGrp="1" noRot="1" noMove="1" noResize="1" noEditPoints="1" noAdjustHandles="1" noChangeArrowheads="1" noChangeShapeType="1"/>
          </p:cNvSpPr>
          <p:nvPr/>
        </p:nvSpPr>
        <p:spPr>
          <a:xfrm>
            <a:off x="355600" y="3363445"/>
            <a:ext cx="431800" cy="431800"/>
          </a:xfrm>
          <a:prstGeom prst="ellipse">
            <a:avLst/>
          </a:prstGeom>
          <a:solidFill>
            <a:srgbClr val="000000"/>
          </a:solidFill>
          <a:ln>
            <a:noFill/>
          </a:ln>
        </p:spPr>
        <p:txBody>
          <a:bodyPr wrap="square" lIns="0" tIns="0" rIns="0" bIns="0" anchor="ctr">
            <a:noAutofit/>
          </a:bodyPr>
          <a:lstStyle/>
          <a:p>
            <a:pPr algn="ctr">
              <a:buNone/>
            </a:pPr>
            <a:r>
              <a:rPr lang="en-AU" sz="1400" b="1">
                <a:solidFill>
                  <a:srgbClr val="FFFFFF"/>
                </a:solidFill>
                <a:latin typeface="Arial" panose="020B0604020202020204" pitchFamily="34" charset="0"/>
                <a:cs typeface="Arial" panose="020B0604020202020204" pitchFamily="34" charset="0"/>
              </a:rPr>
              <a:t>01</a:t>
            </a:r>
          </a:p>
        </p:txBody>
      </p:sp>
      <p:sp>
        <p:nvSpPr>
          <p:cNvPr id="6" name="Card 02"/>
          <p:cNvSpPr>
            <a:spLocks noGrp="1" noRot="1" noMove="1" noResize="1" noEditPoints="1" noAdjustHandles="1" noChangeArrowheads="1" noChangeShapeType="1"/>
          </p:cNvSpPr>
          <p:nvPr/>
        </p:nvSpPr>
        <p:spPr>
          <a:xfrm>
            <a:off x="6286500" y="2432050"/>
            <a:ext cx="5334000" cy="2413000"/>
          </a:xfrm>
          <a:prstGeom prst="roundRect">
            <a:avLst>
              <a:gd name="adj" fmla="val 4407"/>
            </a:avLst>
          </a:prstGeom>
          <a:noFill/>
          <a:ln w="19050">
            <a:solidFill>
              <a:schemeClr val="tx1"/>
            </a:solidFill>
          </a:ln>
        </p:spPr>
        <p:txBody>
          <a:bodyPr wrap="square" lIns="503999" tIns="0" rIns="279400" bIns="0" anchor="ctr">
            <a:noAutofit/>
          </a:bodyPr>
          <a:lstStyle/>
          <a:p>
            <a:pPr algn="l">
              <a:lnSpc>
                <a:spcPts val="1800"/>
              </a:lnSpc>
              <a:buNone/>
            </a:pPr>
            <a:r>
              <a:rPr lang="en-AU" sz="1400" b="1">
                <a:solidFill>
                  <a:srgbClr val="000000"/>
                </a:solidFill>
                <a:latin typeface="Arial" panose="020B0604020202020204" pitchFamily="34" charset="0"/>
                <a:cs typeface="Arial" panose="020B0604020202020204" pitchFamily="34" charset="0"/>
              </a:rPr>
              <a:t>AGENTIC WORK</a:t>
            </a:r>
            <a:r>
              <a:rPr lang="en-AU" sz="1400" b="0">
                <a:solidFill>
                  <a:srgbClr val="414141"/>
                </a:solidFill>
                <a:latin typeface="Arial" panose="020B0604020202020204" pitchFamily="34" charset="0"/>
                <a:cs typeface="Arial" panose="020B0604020202020204" pitchFamily="34" charset="0"/>
              </a:rPr>
              <a:t> (also called co-work) enables knowledge workers to hand off tasks to the Agentic AI system. The system has access to files, tools, or (parts of) the user’s computer, but the user stays firmly in charge, prompts the system, and reviews the outputs.</a:t>
            </a:r>
          </a:p>
        </p:txBody>
      </p:sp>
      <p:sp>
        <p:nvSpPr>
          <p:cNvPr id="7" name="Badge 02"/>
          <p:cNvSpPr>
            <a:spLocks noGrp="1" noRot="1" noMove="1" noResize="1" noEditPoints="1" noAdjustHandles="1" noChangeArrowheads="1" noChangeShapeType="1"/>
          </p:cNvSpPr>
          <p:nvPr/>
        </p:nvSpPr>
        <p:spPr>
          <a:xfrm>
            <a:off x="6091518" y="3363445"/>
            <a:ext cx="431800" cy="431800"/>
          </a:xfrm>
          <a:prstGeom prst="ellipse">
            <a:avLst/>
          </a:prstGeom>
          <a:solidFill>
            <a:srgbClr val="000000"/>
          </a:solidFill>
          <a:ln>
            <a:noFill/>
          </a:ln>
        </p:spPr>
        <p:txBody>
          <a:bodyPr wrap="square" lIns="0" tIns="0" rIns="0" bIns="0" anchor="ctr">
            <a:noAutofit/>
          </a:bodyPr>
          <a:lstStyle/>
          <a:p>
            <a:pPr algn="ctr">
              <a:buNone/>
            </a:pPr>
            <a:r>
              <a:rPr lang="en-AU" sz="1400" b="1">
                <a:solidFill>
                  <a:srgbClr val="FFFFFF"/>
                </a:solidFill>
                <a:latin typeface="Arial" panose="020B0604020202020204" pitchFamily="34" charset="0"/>
                <a:cs typeface="Arial" panose="020B0604020202020204" pitchFamily="34" charset="0"/>
              </a:rPr>
              <a:t>02</a:t>
            </a:r>
          </a:p>
        </p:txBody>
      </p:sp>
      <p:sp>
        <p:nvSpPr>
          <p:cNvPr id="9" name="Takeaway"/>
          <p:cNvSpPr>
            <a:spLocks noGrp="1" noRot="1" noMove="1" noResize="1" noEditPoints="1" noAdjustHandles="1" noChangeArrowheads="1" noChangeShapeType="1"/>
          </p:cNvSpPr>
          <p:nvPr/>
        </p:nvSpPr>
        <p:spPr>
          <a:xfrm>
            <a:off x="571500" y="5194300"/>
            <a:ext cx="10922000" cy="939800"/>
          </a:xfrm>
          <a:prstGeom prst="rect">
            <a:avLst/>
          </a:prstGeom>
          <a:noFill/>
          <a:ln>
            <a:noFill/>
          </a:ln>
        </p:spPr>
        <p:txBody>
          <a:bodyPr wrap="square" lIns="0" tIns="0" rIns="0" bIns="0" anchor="t">
            <a:noAutofit/>
          </a:bodyPr>
          <a:lstStyle/>
          <a:p>
            <a:pPr algn="l">
              <a:lnSpc>
                <a:spcPts val="1800"/>
              </a:lnSpc>
              <a:buNone/>
            </a:pPr>
            <a:r>
              <a:rPr lang="en-AU" sz="1400" b="0">
                <a:solidFill>
                  <a:srgbClr val="414141"/>
                </a:solidFill>
                <a:latin typeface="Arial" panose="020B0604020202020204" pitchFamily="34" charset="0"/>
                <a:cs typeface="Arial" panose="020B0604020202020204" pitchFamily="34" charset="0"/>
              </a:rPr>
              <a:t>AI models are powerful across a vast range of tasks. But they are by nature probabilistic, which means they hallucinate and lack the reliability of conventional computing. To make AI agents reliable they are typically restricted to well-defined, narrow tasks and tightly controlled. Agentic work is far more universal but keeps the human firmly in charge to retain the responsibility of checking all outputs in </a:t>
            </a:r>
            <a:br>
              <a:rPr lang="en-AU" sz="1400" b="0">
                <a:solidFill>
                  <a:srgbClr val="414141"/>
                </a:solidFill>
                <a:latin typeface="Arial" panose="020B0604020202020204" pitchFamily="34" charset="0"/>
                <a:cs typeface="Arial" panose="020B0604020202020204" pitchFamily="34" charset="0"/>
              </a:rPr>
            </a:br>
            <a:r>
              <a:rPr lang="en-AU" sz="1400" b="0">
                <a:solidFill>
                  <a:srgbClr val="414141"/>
                </a:solidFill>
                <a:latin typeface="Arial" panose="020B0604020202020204" pitchFamily="34" charset="0"/>
                <a:cs typeface="Arial" panose="020B0604020202020204" pitchFamily="34" charset="0"/>
              </a:rPr>
              <a:t>the flow of work.</a:t>
            </a:r>
          </a:p>
        </p:txBody>
      </p:sp>
    </p:spTree>
    <p:extLst>
      <p:ext uri="{BB962C8B-B14F-4D97-AF65-F5344CB8AC3E}">
        <p14:creationId xmlns:p14="http://schemas.microsoft.com/office/powerpoint/2010/main" val="2525231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605F1-8DF9-36C6-F153-EFCB697A452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90F05CE-65EB-809A-B6D2-7E9EA66B6A5F}"/>
              </a:ext>
            </a:extLst>
          </p:cNvPr>
          <p:cNvSpPr txBox="1">
            <a:spLocks noGrp="1" noRot="1" noMove="1" noResize="1" noEditPoints="1" noAdjustHandles="1" noChangeArrowheads="1" noChangeShapeType="1"/>
          </p:cNvSpPr>
          <p:nvPr/>
        </p:nvSpPr>
        <p:spPr>
          <a:xfrm>
            <a:off x="7006952" y="1910684"/>
            <a:ext cx="3392078" cy="295992"/>
          </a:xfrm>
        </p:spPr>
        <p:txBody>
          <a:bodyPr/>
          <a:lstStyle>
            <a:lvl1pPr marL="0" indent="0" algn="ctr">
              <a:buClr>
                <a:schemeClr val="tx2"/>
              </a:buClr>
              <a:buFont typeface="Arial" panose="020B0604020202020204" pitchFamily="34" charset="0"/>
              <a:buNone/>
              <a:defRPr sz="2400">
                <a:solidFill>
                  <a:schemeClr val="tx2"/>
                </a:solidFill>
                <a:latin typeface="+mn-lt"/>
                <a:ea typeface="+mn-ea"/>
                <a:cs typeface="+mn-cs"/>
              </a:defRPr>
            </a:lvl1pPr>
            <a:lvl2pPr marL="457189" indent="0" algn="ctr">
              <a:buFont typeface="Arial" panose="020B0604020202020204" pitchFamily="34" charset="0"/>
              <a:buNone/>
              <a:defRPr sz="2000">
                <a:solidFill>
                  <a:schemeClr val="tx2"/>
                </a:solidFill>
                <a:latin typeface="+mn-lt"/>
                <a:ea typeface="+mn-ea"/>
                <a:cs typeface="+mn-cs"/>
              </a:defRPr>
            </a:lvl2pPr>
            <a:lvl3pPr marL="914377" indent="0" algn="ctr">
              <a:buFont typeface="Arial" panose="020B0604020202020204" pitchFamily="34" charset="0"/>
              <a:buNone/>
              <a:defRPr sz="1800">
                <a:solidFill>
                  <a:schemeClr val="tx2"/>
                </a:solidFill>
                <a:latin typeface="+mn-lt"/>
                <a:ea typeface="+mn-ea"/>
                <a:cs typeface="+mn-cs"/>
              </a:defRPr>
            </a:lvl3pPr>
            <a:lvl4pPr marL="1371566" indent="0" algn="ctr">
              <a:buFont typeface="Arial" panose="020B0604020202020204" pitchFamily="34" charset="0"/>
              <a:buNone/>
              <a:defRPr sz="1600">
                <a:solidFill>
                  <a:schemeClr val="tx2"/>
                </a:solidFill>
                <a:latin typeface="+mn-lt"/>
                <a:ea typeface="+mn-ea"/>
                <a:cs typeface="+mn-cs"/>
              </a:defRPr>
            </a:lvl4pPr>
            <a:lvl5pPr marL="1828754" indent="0" algn="ctr">
              <a:buFont typeface="Arial" panose="020B0604020202020204" pitchFamily="34" charset="0"/>
              <a:buNone/>
              <a:defRPr sz="1600">
                <a:solidFill>
                  <a:schemeClr val="tx2"/>
                </a:solidFill>
                <a:latin typeface="+mn-lt"/>
                <a:ea typeface="+mn-ea"/>
                <a:cs typeface="+mn-cs"/>
              </a:defRPr>
            </a:lvl5pPr>
            <a:lvl6pPr marL="2285943" indent="0" algn="ctr">
              <a:buNone/>
              <a:defRPr sz="1600">
                <a:latin typeface="+mn-lt"/>
                <a:ea typeface="+mn-ea"/>
                <a:cs typeface="+mn-cs"/>
              </a:defRPr>
            </a:lvl6pPr>
            <a:lvl7pPr marL="2743131" indent="0" algn="ctr">
              <a:buNone/>
              <a:defRPr sz="1600">
                <a:latin typeface="+mn-lt"/>
                <a:ea typeface="+mn-ea"/>
                <a:cs typeface="+mn-cs"/>
              </a:defRPr>
            </a:lvl7pPr>
            <a:lvl8pPr marL="3200320" indent="0" algn="ctr">
              <a:buNone/>
              <a:defRPr sz="1600">
                <a:latin typeface="+mn-lt"/>
                <a:ea typeface="+mn-ea"/>
                <a:cs typeface="+mn-cs"/>
              </a:defRPr>
            </a:lvl8pPr>
            <a:lvl9pPr marL="3657509" indent="0" algn="ctr">
              <a:buNone/>
              <a:defRPr sz="1600">
                <a:latin typeface="+mn-lt"/>
                <a:ea typeface="+mn-ea"/>
                <a:cs typeface="+mn-cs"/>
              </a:defRPr>
            </a:lvl9pPr>
          </a:lstStyle>
          <a:p>
            <a:pPr algn="l">
              <a:lnSpc>
                <a:spcPts val="1400"/>
              </a:lnSpc>
            </a:pPr>
            <a:r>
              <a:rPr lang="en-AU" sz="1400" b="1" noProof="0">
                <a:solidFill>
                  <a:srgbClr val="E64626"/>
                </a:solidFill>
                <a:effectLst/>
                <a:latin typeface="Arial" panose="020B0604020202020204" pitchFamily="34" charset="0"/>
                <a:cs typeface="Arial" panose="020B0604020202020204" pitchFamily="34" charset="0"/>
              </a:rPr>
              <a:t>BLOB 1</a:t>
            </a:r>
            <a:endParaRPr lang="en-AU" sz="1400" noProof="0">
              <a:solidFill>
                <a:schemeClr val="accent2"/>
              </a:solidFill>
              <a:effectLst/>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766308D4-5D01-34D9-3ED9-3AE6AFDC0929}"/>
              </a:ext>
            </a:extLst>
          </p:cNvPr>
          <p:cNvSpPr txBox="1">
            <a:spLocks noGrp="1" noRot="1" noMove="1" noResize="1" noEditPoints="1" noAdjustHandles="1" noChangeArrowheads="1" noChangeShapeType="1"/>
          </p:cNvSpPr>
          <p:nvPr/>
        </p:nvSpPr>
        <p:spPr>
          <a:xfrm>
            <a:off x="7006952" y="2216456"/>
            <a:ext cx="4052076" cy="1491318"/>
          </a:xfrm>
        </p:spPr>
        <p:txBody>
          <a:bodyPr/>
          <a:lstStyle>
            <a:lvl1pPr>
              <a:defRPr>
                <a:solidFill>
                  <a:schemeClr val="accent1"/>
                </a:solidFill>
                <a:latin typeface="+mj-lt"/>
                <a:ea typeface="+mj-ea"/>
                <a:cs typeface="+mj-cs"/>
              </a:defRPr>
            </a:lvl1pPr>
          </a:lstStyle>
          <a:p>
            <a:pPr algn="l">
              <a:lnSpc>
                <a:spcPct val="83571"/>
              </a:lnSpc>
            </a:pPr>
            <a:r>
              <a:rPr lang="en-AU" sz="3000" kern="0" noProof="0">
                <a:solidFill>
                  <a:schemeClr val="bg1"/>
                </a:solidFill>
                <a:latin typeface="Arial" panose="020B0604020202020204" pitchFamily="34" charset="0"/>
                <a:cs typeface="Arial" panose="020B0604020202020204" pitchFamily="34" charset="0"/>
              </a:rPr>
              <a:t>Speaking the </a:t>
            </a:r>
            <a:br>
              <a:rPr lang="en-AU" sz="3000" kern="0" noProof="0">
                <a:solidFill>
                  <a:schemeClr val="bg1"/>
                </a:solidFill>
                <a:latin typeface="Arial" panose="020B0604020202020204" pitchFamily="34" charset="0"/>
                <a:cs typeface="Arial" panose="020B0604020202020204" pitchFamily="34" charset="0"/>
              </a:rPr>
            </a:br>
            <a:r>
              <a:rPr lang="en-AU" sz="3000" kern="0" noProof="0">
                <a:solidFill>
                  <a:schemeClr val="bg1"/>
                </a:solidFill>
                <a:latin typeface="Arial" panose="020B0604020202020204" pitchFamily="34" charset="0"/>
                <a:cs typeface="Arial" panose="020B0604020202020204" pitchFamily="34" charset="0"/>
              </a:rPr>
              <a:t>language of tech</a:t>
            </a:r>
          </a:p>
        </p:txBody>
      </p:sp>
      <p:sp>
        <p:nvSpPr>
          <p:cNvPr id="2" name="Title 1">
            <a:extLst>
              <a:ext uri="{FF2B5EF4-FFF2-40B4-BE49-F238E27FC236}">
                <a16:creationId xmlns:a16="http://schemas.microsoft.com/office/drawing/2014/main" id="{8091F314-EC32-6E31-6F3E-CD169523E64C}"/>
              </a:ext>
            </a:extLst>
          </p:cNvPr>
          <p:cNvSpPr txBox="1">
            <a:spLocks noGrp="1" noRot="1" noMove="1" noResize="1" noEditPoints="1" noAdjustHandles="1" noChangeArrowheads="1" noChangeShapeType="1"/>
          </p:cNvSpPr>
          <p:nvPr/>
        </p:nvSpPr>
        <p:spPr>
          <a:xfrm>
            <a:off x="7006952" y="3352608"/>
            <a:ext cx="4052076" cy="1604703"/>
          </a:xfrm>
        </p:spPr>
        <p:txBody>
          <a:bodyPr anchor="ctr" anchorCtr="0"/>
          <a:lstStyle>
            <a:lvl1pPr>
              <a:defRPr>
                <a:solidFill>
                  <a:schemeClr val="accent1"/>
                </a:solidFill>
                <a:latin typeface="+mj-lt"/>
                <a:ea typeface="+mj-ea"/>
                <a:cs typeface="+mj-cs"/>
              </a:defRPr>
            </a:lvl1pPr>
          </a:lstStyle>
          <a:p>
            <a:pPr algn="l">
              <a:lnSpc>
                <a:spcPct val="71161"/>
              </a:lnSpc>
            </a:pPr>
            <a:r>
              <a:rPr lang="en-AU" sz="5000" b="1" kern="0" noProof="0">
                <a:solidFill>
                  <a:schemeClr val="bg1"/>
                </a:solidFill>
                <a:latin typeface="Times New Roman" panose="02020603050405020304" pitchFamily="18" charset="0"/>
                <a:cs typeface="Times New Roman" panose="02020603050405020304" pitchFamily="18" charset="0"/>
              </a:rPr>
              <a:t>You need </a:t>
            </a:r>
            <a:br>
              <a:rPr lang="en-AU" sz="5000" b="1" kern="0" noProof="0">
                <a:solidFill>
                  <a:schemeClr val="bg1"/>
                </a:solidFill>
                <a:latin typeface="Times New Roman" panose="02020603050405020304" pitchFamily="18" charset="0"/>
                <a:cs typeface="Times New Roman" panose="02020603050405020304" pitchFamily="18" charset="0"/>
              </a:rPr>
            </a:br>
            <a:r>
              <a:rPr lang="en-AU" sz="5000" b="1" kern="0" noProof="0">
                <a:solidFill>
                  <a:schemeClr val="bg1"/>
                </a:solidFill>
                <a:latin typeface="Times New Roman" panose="02020603050405020304" pitchFamily="18" charset="0"/>
                <a:cs typeface="Times New Roman" panose="02020603050405020304" pitchFamily="18" charset="0"/>
              </a:rPr>
              <a:t>more than a token strategy</a:t>
            </a:r>
          </a:p>
        </p:txBody>
      </p:sp>
      <p:pic>
        <p:nvPicPr>
          <p:cNvPr id="9" name="Picture 8">
            <a:extLst>
              <a:ext uri="{FF2B5EF4-FFF2-40B4-BE49-F238E27FC236}">
                <a16:creationId xmlns:a16="http://schemas.microsoft.com/office/drawing/2014/main" id="{2F5BA490-392A-CD49-E2F2-F1037FE3CE69}"/>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rcRect/>
          <a:stretch>
            <a:fillRect/>
          </a:stretch>
        </p:blipFill>
        <p:spPr>
          <a:xfrm>
            <a:off x="232018" y="99099"/>
            <a:ext cx="6251735" cy="6436172"/>
          </a:xfrm>
          <a:prstGeom prst="rect">
            <a:avLst/>
          </a:prstGeom>
        </p:spPr>
      </p:pic>
      <p:pic>
        <p:nvPicPr>
          <p:cNvPr id="11" name="Picture 10">
            <a:extLst>
              <a:ext uri="{FF2B5EF4-FFF2-40B4-BE49-F238E27FC236}">
                <a16:creationId xmlns:a16="http://schemas.microsoft.com/office/drawing/2014/main" id="{CA87829B-2974-C48E-1B66-8C085AD0D2AC}"/>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a:ext>
            </a:extLst>
          </a:blip>
          <a:stretch>
            <a:fillRect/>
          </a:stretch>
        </p:blipFill>
        <p:spPr>
          <a:xfrm>
            <a:off x="461681" y="712501"/>
            <a:ext cx="5280213" cy="5280213"/>
          </a:xfrm>
          <a:prstGeom prst="rect">
            <a:avLst/>
          </a:prstGeom>
        </p:spPr>
      </p:pic>
      <p:sp>
        <p:nvSpPr>
          <p:cNvPr id="13" name="Oval 12">
            <a:extLst>
              <a:ext uri="{FF2B5EF4-FFF2-40B4-BE49-F238E27FC236}">
                <a16:creationId xmlns:a16="http://schemas.microsoft.com/office/drawing/2014/main" id="{2DD47E64-CB10-7856-A925-6C514C60DDC2}"/>
              </a:ext>
            </a:extLst>
          </p:cNvPr>
          <p:cNvSpPr>
            <a:spLocks noGrp="1" noRot="1" noMove="1" noResize="1" noEditPoints="1" noAdjustHandles="1" noChangeArrowheads="1" noChangeShapeType="1"/>
          </p:cNvSpPr>
          <p:nvPr/>
        </p:nvSpPr>
        <p:spPr>
          <a:xfrm>
            <a:off x="3737535" y="1894204"/>
            <a:ext cx="108000" cy="1080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02C5A7-28AA-8CC1-F0B7-6F8E3471CDCC}"/>
              </a:ext>
            </a:extLst>
          </p:cNvPr>
          <p:cNvSpPr>
            <a:spLocks noGrp="1" noRot="1" noMove="1" noResize="1" noEditPoints="1" noAdjustHandles="1" noChangeArrowheads="1" noChangeShapeType="1"/>
          </p:cNvSpPr>
          <p:nvPr/>
        </p:nvSpPr>
        <p:spPr>
          <a:xfrm>
            <a:off x="3924300" y="1812444"/>
            <a:ext cx="1332411" cy="3057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00" b="1">
                <a:solidFill>
                  <a:schemeClr val="bg1"/>
                </a:solidFill>
              </a:rPr>
              <a:t>SPACE </a:t>
            </a:r>
            <a:br>
              <a:rPr lang="en-US" sz="1000" b="1">
                <a:solidFill>
                  <a:schemeClr val="bg1"/>
                </a:solidFill>
              </a:rPr>
            </a:br>
            <a:r>
              <a:rPr lang="en-US" sz="1000" b="1">
                <a:solidFill>
                  <a:schemeClr val="bg1"/>
                </a:solidFill>
              </a:rPr>
              <a:t>BUSINESS</a:t>
            </a:r>
          </a:p>
        </p:txBody>
      </p:sp>
      <p:sp>
        <p:nvSpPr>
          <p:cNvPr id="15" name="Dot DATA FLUENCY">
            <a:extLst>
              <a:ext uri="{FF2B5EF4-FFF2-40B4-BE49-F238E27FC236}">
                <a16:creationId xmlns:a16="http://schemas.microsoft.com/office/drawing/2014/main" id="{C780F731-2ADE-A145-BC89-2ADEF9204205}"/>
              </a:ext>
            </a:extLst>
          </p:cNvPr>
          <p:cNvSpPr>
            <a:spLocks noGrp="1" noRot="1" noMove="1" noResize="1" noEditPoints="1" noAdjustHandles="1" noChangeArrowheads="1" noChangeShapeType="1"/>
          </p:cNvSpPr>
          <p:nvPr/>
        </p:nvSpPr>
        <p:spPr>
          <a:xfrm>
            <a:off x="946150" y="3554296"/>
            <a:ext cx="114300" cy="114300"/>
          </a:xfrm>
          <a:prstGeom prst="ellipse">
            <a:avLst/>
          </a:prstGeom>
          <a:solidFill>
            <a:srgbClr val="000000"/>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Label DATA FLUENCY">
            <a:extLst>
              <a:ext uri="{FF2B5EF4-FFF2-40B4-BE49-F238E27FC236}">
                <a16:creationId xmlns:a16="http://schemas.microsoft.com/office/drawing/2014/main" id="{EAE3E5C0-14BB-6F47-A0A3-9AE406A48DFE}"/>
              </a:ext>
            </a:extLst>
          </p:cNvPr>
          <p:cNvSpPr>
            <a:spLocks noGrp="1" noRot="1" noMove="1" noResize="1" noEditPoints="1" noAdjustHandles="1" noChangeArrowheads="1" noChangeShapeType="1"/>
          </p:cNvSpPr>
          <p:nvPr/>
        </p:nvSpPr>
        <p:spPr>
          <a:xfrm>
            <a:off x="1112341" y="3394980"/>
            <a:ext cx="1168400" cy="460528"/>
          </a:xfrm>
          <a:prstGeom prst="rect">
            <a:avLst/>
          </a:prstGeom>
          <a:no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r>
              <a:rPr lang="en-US" sz="1000" b="1">
                <a:solidFill>
                  <a:schemeClr val="bg1"/>
                </a:solidFill>
                <a:latin typeface="Arial"/>
                <a:cs typeface="Arial"/>
              </a:rPr>
              <a:t>DATA </a:t>
            </a:r>
            <a:br>
              <a:rPr lang="en-US" sz="1000" b="1">
                <a:solidFill>
                  <a:schemeClr val="bg1"/>
                </a:solidFill>
                <a:latin typeface="Arial"/>
                <a:cs typeface="Arial"/>
              </a:rPr>
            </a:br>
            <a:r>
              <a:rPr lang="en-US" sz="1000" b="1">
                <a:solidFill>
                  <a:schemeClr val="bg1"/>
                </a:solidFill>
                <a:latin typeface="Arial"/>
                <a:cs typeface="Arial"/>
              </a:rPr>
              <a:t>FLUENCY</a:t>
            </a:r>
          </a:p>
        </p:txBody>
      </p:sp>
      <p:sp>
        <p:nvSpPr>
          <p:cNvPr id="17" name="Dot NEW BUSINESS INFRASTRUCTURE">
            <a:extLst>
              <a:ext uri="{FF2B5EF4-FFF2-40B4-BE49-F238E27FC236}">
                <a16:creationId xmlns:a16="http://schemas.microsoft.com/office/drawing/2014/main" id="{AD78DA66-6F0A-534F-A619-02DEA1A11A4B}"/>
              </a:ext>
            </a:extLst>
          </p:cNvPr>
          <p:cNvSpPr>
            <a:spLocks noGrp="1" noRot="1" noMove="1" noResize="1" noEditPoints="1" noAdjustHandles="1" noChangeArrowheads="1" noChangeShapeType="1"/>
          </p:cNvSpPr>
          <p:nvPr/>
        </p:nvSpPr>
        <p:spPr>
          <a:xfrm>
            <a:off x="2190750" y="2711450"/>
            <a:ext cx="114300" cy="114300"/>
          </a:xfrm>
          <a:prstGeom prst="ellipse">
            <a:avLst/>
          </a:prstGeom>
          <a:solidFill>
            <a:srgbClr val="000000"/>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Label NEW BUSINESS INFRASTRUCTURE">
            <a:extLst>
              <a:ext uri="{FF2B5EF4-FFF2-40B4-BE49-F238E27FC236}">
                <a16:creationId xmlns:a16="http://schemas.microsoft.com/office/drawing/2014/main" id="{4F874768-86E8-6F4F-87F7-593AFDF6D54B}"/>
              </a:ext>
            </a:extLst>
          </p:cNvPr>
          <p:cNvSpPr>
            <a:spLocks noGrp="1" noRot="1" noMove="1" noResize="1" noEditPoints="1" noAdjustHandles="1" noChangeArrowheads="1" noChangeShapeType="1"/>
          </p:cNvSpPr>
          <p:nvPr/>
        </p:nvSpPr>
        <p:spPr>
          <a:xfrm>
            <a:off x="2374900" y="2540000"/>
            <a:ext cx="1473200" cy="482600"/>
          </a:xfrm>
          <a:prstGeom prst="rect">
            <a:avLst/>
          </a:prstGeom>
          <a:no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noAutofit/>
          </a:bodyPr>
          <a:lstStyle/>
          <a:p>
            <a:r>
              <a:rPr lang="en-US" sz="1000" b="1">
                <a:solidFill>
                  <a:schemeClr val="bg1"/>
                </a:solidFill>
                <a:latin typeface="Arial"/>
                <a:cs typeface="Arial"/>
              </a:rPr>
              <a:t>NEW BUSINESS
INFRASTRUCTURE</a:t>
            </a:r>
          </a:p>
        </p:txBody>
      </p:sp>
      <p:sp>
        <p:nvSpPr>
          <p:cNvPr id="19" name="Dot PROCESS EXPERIENCE DESIGN">
            <a:extLst>
              <a:ext uri="{FF2B5EF4-FFF2-40B4-BE49-F238E27FC236}">
                <a16:creationId xmlns:a16="http://schemas.microsoft.com/office/drawing/2014/main" id="{C9632124-2CC2-1546-B42D-AA4EE5DA2879}"/>
              </a:ext>
            </a:extLst>
          </p:cNvPr>
          <p:cNvSpPr>
            <a:spLocks noGrp="1" noRot="1" noMove="1" noResize="1" noEditPoints="1" noAdjustHandles="1" noChangeArrowheads="1" noChangeShapeType="1"/>
          </p:cNvSpPr>
          <p:nvPr/>
        </p:nvSpPr>
        <p:spPr>
          <a:xfrm>
            <a:off x="2825750" y="3422650"/>
            <a:ext cx="114300" cy="114300"/>
          </a:xfrm>
          <a:prstGeom prst="ellipse">
            <a:avLst/>
          </a:prstGeom>
          <a:solidFill>
            <a:srgbClr val="000000"/>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0" name="Label PROCESS EXPERIENCE DESIGN">
            <a:extLst>
              <a:ext uri="{FF2B5EF4-FFF2-40B4-BE49-F238E27FC236}">
                <a16:creationId xmlns:a16="http://schemas.microsoft.com/office/drawing/2014/main" id="{8AE5A25A-4FA5-CC4E-B852-FA4464515E68}"/>
              </a:ext>
            </a:extLst>
          </p:cNvPr>
          <p:cNvSpPr>
            <a:spLocks noGrp="1" noRot="1" noMove="1" noResize="1" noEditPoints="1" noAdjustHandles="1" noChangeArrowheads="1" noChangeShapeType="1"/>
          </p:cNvSpPr>
          <p:nvPr/>
        </p:nvSpPr>
        <p:spPr>
          <a:xfrm>
            <a:off x="3022600" y="3160993"/>
            <a:ext cx="1803400" cy="694515"/>
          </a:xfrm>
          <a:prstGeom prst="rect">
            <a:avLst/>
          </a:prstGeom>
          <a:no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noAutofit/>
          </a:bodyPr>
          <a:lstStyle/>
          <a:p>
            <a:r>
              <a:rPr lang="en-US" sz="1000" b="1">
                <a:solidFill>
                  <a:schemeClr val="bg1"/>
                </a:solidFill>
                <a:latin typeface="Arial"/>
                <a:cs typeface="Arial"/>
              </a:rPr>
              <a:t>PROCESS </a:t>
            </a:r>
            <a:br>
              <a:rPr lang="en-US" sz="1000" b="1">
                <a:solidFill>
                  <a:schemeClr val="bg1"/>
                </a:solidFill>
                <a:latin typeface="Arial"/>
                <a:cs typeface="Arial"/>
              </a:rPr>
            </a:br>
            <a:r>
              <a:rPr lang="en-US" sz="1000" b="1">
                <a:solidFill>
                  <a:schemeClr val="bg1"/>
                </a:solidFill>
                <a:latin typeface="Arial"/>
                <a:cs typeface="Arial"/>
              </a:rPr>
              <a:t>EXPERIENCE
DESIGN</a:t>
            </a:r>
          </a:p>
        </p:txBody>
      </p:sp>
      <p:sp>
        <p:nvSpPr>
          <p:cNvPr id="21" name="Dot CYBER RESILIENCE">
            <a:extLst>
              <a:ext uri="{FF2B5EF4-FFF2-40B4-BE49-F238E27FC236}">
                <a16:creationId xmlns:a16="http://schemas.microsoft.com/office/drawing/2014/main" id="{CEBA87F8-90A6-7947-B9AC-E75B112D72AA}"/>
              </a:ext>
            </a:extLst>
          </p:cNvPr>
          <p:cNvSpPr>
            <a:spLocks noGrp="1" noRot="1" noMove="1" noResize="1" noEditPoints="1" noAdjustHandles="1" noChangeArrowheads="1" noChangeShapeType="1"/>
          </p:cNvSpPr>
          <p:nvPr/>
        </p:nvSpPr>
        <p:spPr>
          <a:xfrm>
            <a:off x="1555750" y="4425950"/>
            <a:ext cx="114300" cy="114300"/>
          </a:xfrm>
          <a:prstGeom prst="ellipse">
            <a:avLst/>
          </a:prstGeom>
          <a:solidFill>
            <a:srgbClr val="000000"/>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Label CYBER RESILIENCE">
            <a:extLst>
              <a:ext uri="{FF2B5EF4-FFF2-40B4-BE49-F238E27FC236}">
                <a16:creationId xmlns:a16="http://schemas.microsoft.com/office/drawing/2014/main" id="{A43A750B-9819-CF48-96B2-B1D280CF9EA1}"/>
              </a:ext>
            </a:extLst>
          </p:cNvPr>
          <p:cNvSpPr>
            <a:spLocks noGrp="1" noRot="1" noMove="1" noResize="1" noEditPoints="1" noAdjustHandles="1" noChangeArrowheads="1" noChangeShapeType="1"/>
          </p:cNvSpPr>
          <p:nvPr/>
        </p:nvSpPr>
        <p:spPr>
          <a:xfrm>
            <a:off x="1682198" y="4235127"/>
            <a:ext cx="1447800" cy="514350"/>
          </a:xfrm>
          <a:prstGeom prst="rect">
            <a:avLst/>
          </a:prstGeom>
          <a:no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r>
              <a:rPr lang="en-US" sz="1000" b="1">
                <a:solidFill>
                  <a:schemeClr val="bg1"/>
                </a:solidFill>
                <a:latin typeface="Arial"/>
                <a:cs typeface="Arial"/>
              </a:rPr>
              <a:t>CYBER </a:t>
            </a:r>
            <a:br>
              <a:rPr lang="en-US" sz="1000" b="1">
                <a:solidFill>
                  <a:schemeClr val="bg1"/>
                </a:solidFill>
                <a:latin typeface="Arial"/>
                <a:cs typeface="Arial"/>
              </a:rPr>
            </a:br>
            <a:r>
              <a:rPr lang="en-US" sz="1000" b="1">
                <a:solidFill>
                  <a:schemeClr val="bg1"/>
                </a:solidFill>
                <a:latin typeface="Arial"/>
                <a:cs typeface="Arial"/>
              </a:rPr>
              <a:t>RESILIENCE</a:t>
            </a:r>
          </a:p>
        </p:txBody>
      </p:sp>
      <p:sp>
        <p:nvSpPr>
          <p:cNvPr id="23" name="Dot AI FLUENCY">
            <a:extLst>
              <a:ext uri="{FF2B5EF4-FFF2-40B4-BE49-F238E27FC236}">
                <a16:creationId xmlns:a16="http://schemas.microsoft.com/office/drawing/2014/main" id="{0238A9D5-B78F-C044-A8BF-841AA8859D23}"/>
              </a:ext>
            </a:extLst>
          </p:cNvPr>
          <p:cNvSpPr>
            <a:spLocks noGrp="1" noRot="1" noMove="1" noResize="1" noEditPoints="1" noAdjustHandles="1" noChangeArrowheads="1" noChangeShapeType="1"/>
          </p:cNvSpPr>
          <p:nvPr/>
        </p:nvSpPr>
        <p:spPr>
          <a:xfrm>
            <a:off x="1543050" y="4997450"/>
            <a:ext cx="114300" cy="114300"/>
          </a:xfrm>
          <a:prstGeom prst="ellipse">
            <a:avLst/>
          </a:prstGeom>
          <a:solidFill>
            <a:srgbClr val="000000"/>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4" name="Label AI FLUENCY">
            <a:extLst>
              <a:ext uri="{FF2B5EF4-FFF2-40B4-BE49-F238E27FC236}">
                <a16:creationId xmlns:a16="http://schemas.microsoft.com/office/drawing/2014/main" id="{D97216C0-87C8-FE41-8331-11D7FBEAEAAF}"/>
              </a:ext>
            </a:extLst>
          </p:cNvPr>
          <p:cNvSpPr>
            <a:spLocks noGrp="1" noRot="1" noMove="1" noResize="1" noEditPoints="1" noAdjustHandles="1" noChangeArrowheads="1" noChangeShapeType="1"/>
          </p:cNvSpPr>
          <p:nvPr/>
        </p:nvSpPr>
        <p:spPr>
          <a:xfrm>
            <a:off x="1711470" y="4865453"/>
            <a:ext cx="1041400" cy="460679"/>
          </a:xfrm>
          <a:prstGeom prst="rect">
            <a:avLst/>
          </a:prstGeom>
          <a:no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r>
              <a:rPr lang="en-US" sz="1000" b="1">
                <a:solidFill>
                  <a:schemeClr val="bg1"/>
                </a:solidFill>
                <a:latin typeface="Arial"/>
                <a:cs typeface="Arial"/>
              </a:rPr>
              <a:t>AI </a:t>
            </a:r>
            <a:br>
              <a:rPr lang="en-US" sz="1000" b="1">
                <a:solidFill>
                  <a:schemeClr val="bg1"/>
                </a:solidFill>
                <a:latin typeface="Arial"/>
                <a:cs typeface="Arial"/>
              </a:rPr>
            </a:br>
            <a:r>
              <a:rPr lang="en-US" sz="1000" b="1">
                <a:solidFill>
                  <a:schemeClr val="bg1"/>
                </a:solidFill>
                <a:latin typeface="Arial"/>
                <a:cs typeface="Arial"/>
              </a:rPr>
              <a:t>FLUENCY</a:t>
            </a:r>
          </a:p>
        </p:txBody>
      </p:sp>
    </p:spTree>
    <p:extLst>
      <p:ext uri="{BB962C8B-B14F-4D97-AF65-F5344CB8AC3E}">
        <p14:creationId xmlns:p14="http://schemas.microsoft.com/office/powerpoint/2010/main" val="3667234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rd 15x"/>
          <p:cNvSpPr>
            <a:spLocks noGrp="1" noRot="1" noMove="1" noResize="1" noEditPoints="1" noAdjustHandles="1" noChangeArrowheads="1" noChangeShapeType="1"/>
          </p:cNvSpPr>
          <p:nvPr/>
        </p:nvSpPr>
        <p:spPr>
          <a:xfrm>
            <a:off x="8864600" y="698500"/>
            <a:ext cx="2667000" cy="1333500"/>
          </a:xfrm>
          <a:prstGeom prst="roundRect">
            <a:avLst>
              <a:gd name="adj" fmla="val 9524"/>
            </a:avLst>
          </a:prstGeom>
          <a:solidFill>
            <a:schemeClr val="bg1"/>
          </a:solidFill>
          <a:ln>
            <a:noFill/>
          </a:ln>
        </p:spPr>
        <p:txBody>
          <a:bodyPr wrap="square" lIns="216000" tIns="76200" rIns="216000" bIns="50800" anchor="t">
            <a:noAutofit/>
          </a:bodyPr>
          <a:lstStyle/>
          <a:p>
            <a:pPr algn="l">
              <a:lnSpc>
                <a:spcPts val="1300"/>
              </a:lnSpc>
              <a:buNone/>
            </a:pPr>
            <a:r>
              <a:rPr lang="en-AU" sz="1100" b="1">
                <a:solidFill>
                  <a:srgbClr val="000000"/>
                </a:solidFill>
                <a:latin typeface="Arial" panose="020B0604020202020204" pitchFamily="34" charset="0"/>
                <a:cs typeface="Arial" panose="020B0604020202020204" pitchFamily="34" charset="0"/>
              </a:rPr>
              <a:t>AGENTS ARE ON THE RISE…</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15x</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YoY increase in AI agents in the Microsoft platform ecosystem (Microsoft 2026).</a:t>
            </a:r>
          </a:p>
        </p:txBody>
      </p:sp>
      <p:sp>
        <p:nvSpPr>
          <p:cNvPr id="11" name="Card 23%"/>
          <p:cNvSpPr>
            <a:spLocks noGrp="1" noRot="1" noMove="1" noResize="1" noEditPoints="1" noAdjustHandles="1" noChangeArrowheads="1" noChangeShapeType="1"/>
          </p:cNvSpPr>
          <p:nvPr/>
        </p:nvSpPr>
        <p:spPr>
          <a:xfrm>
            <a:off x="8864600" y="2108200"/>
            <a:ext cx="2667000" cy="1333500"/>
          </a:xfrm>
          <a:prstGeom prst="roundRect">
            <a:avLst>
              <a:gd name="adj" fmla="val 9524"/>
            </a:avLst>
          </a:prstGeom>
          <a:solidFill>
            <a:schemeClr val="bg1"/>
          </a:solidFill>
          <a:ln>
            <a:noFill/>
          </a:ln>
        </p:spPr>
        <p:txBody>
          <a:bodyPr wrap="square" lIns="216000" tIns="76200" rIns="216000" bIns="50800" anchor="t">
            <a:noAutofit/>
          </a:bodyPr>
          <a:lstStyle/>
          <a:p>
            <a:pPr algn="l">
              <a:lnSpc>
                <a:spcPts val="1300"/>
              </a:lnSpc>
              <a:buNone/>
            </a:pPr>
            <a:r>
              <a:rPr lang="en-AU" sz="1100" b="1">
                <a:solidFill>
                  <a:srgbClr val="000000"/>
                </a:solidFill>
                <a:latin typeface="Arial" panose="020B0604020202020204" pitchFamily="34" charset="0"/>
                <a:cs typeface="Arial" panose="020B0604020202020204" pitchFamily="34" charset="0"/>
              </a:rPr>
              <a:t>… BUT STILL HAVE </a:t>
            </a:r>
            <a:br>
              <a:rPr lang="en-AU" sz="1100" b="1">
                <a:solidFill>
                  <a:srgbClr val="000000"/>
                </a:solidFill>
                <a:latin typeface="Arial" panose="020B0604020202020204" pitchFamily="34" charset="0"/>
                <a:cs typeface="Arial" panose="020B0604020202020204" pitchFamily="34" charset="0"/>
              </a:rPr>
            </a:br>
            <a:r>
              <a:rPr lang="en-AU" sz="1100" b="1">
                <a:solidFill>
                  <a:srgbClr val="000000"/>
                </a:solidFill>
                <a:latin typeface="Arial" panose="020B0604020202020204" pitchFamily="34" charset="0"/>
                <a:cs typeface="Arial" panose="020B0604020202020204" pitchFamily="34" charset="0"/>
              </a:rPr>
              <a:t>A WAY TO GO</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23%</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Share of companies using Agentic AI at least moderately (Deloitte 2026a).</a:t>
            </a:r>
          </a:p>
        </p:txBody>
      </p:sp>
      <p:sp>
        <p:nvSpPr>
          <p:cNvPr id="23" name="Card –95%"/>
          <p:cNvSpPr>
            <a:spLocks noGrp="1" noRot="1" noMove="1" noResize="1" noEditPoints="1" noAdjustHandles="1" noChangeArrowheads="1" noChangeShapeType="1"/>
          </p:cNvSpPr>
          <p:nvPr/>
        </p:nvSpPr>
        <p:spPr>
          <a:xfrm>
            <a:off x="8864600" y="3530600"/>
            <a:ext cx="2667000" cy="2743200"/>
          </a:xfrm>
          <a:prstGeom prst="roundRect">
            <a:avLst>
              <a:gd name="adj" fmla="val 4762"/>
            </a:avLst>
          </a:prstGeom>
          <a:solidFill>
            <a:schemeClr val="accent1"/>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YOUR OWN SPACE DATA SOURCE IS NOW AFFORDABLE</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–95%</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cost per kilogram payload since the space shuttle era; from $55K to $3K (Goldman 2026).</a:t>
            </a:r>
          </a:p>
        </p:txBody>
      </p:sp>
      <p:sp>
        <p:nvSpPr>
          <p:cNvPr id="35" name="Notch">
            <a:extLst>
              <a:ext uri="{FF2B5EF4-FFF2-40B4-BE49-F238E27FC236}">
                <a16:creationId xmlns:a16="http://schemas.microsoft.com/office/drawing/2014/main" id="{7964123D-B533-91B0-8AE8-F178B577F5ED}"/>
              </a:ext>
            </a:extLst>
          </p:cNvPr>
          <p:cNvSpPr>
            <a:spLocks noGrp="1" noRot="1" noMove="1" noResize="1" noEditPoints="1" noAdjustHandles="1" noChangeArrowheads="1" noChangeShapeType="1"/>
          </p:cNvSpPr>
          <p:nvPr/>
        </p:nvSpPr>
        <p:spPr>
          <a:xfrm rot="5400000">
            <a:off x="87122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36" name="Notch">
            <a:extLst>
              <a:ext uri="{FF2B5EF4-FFF2-40B4-BE49-F238E27FC236}">
                <a16:creationId xmlns:a16="http://schemas.microsoft.com/office/drawing/2014/main" id="{322C5578-B98C-2EA9-0CFC-9BC0A4BC8E21}"/>
              </a:ext>
            </a:extLst>
          </p:cNvPr>
          <p:cNvSpPr>
            <a:spLocks noGrp="1" noRot="1" noMove="1" noResize="1" noEditPoints="1" noAdjustHandles="1" noChangeArrowheads="1" noChangeShapeType="1"/>
          </p:cNvSpPr>
          <p:nvPr/>
        </p:nvSpPr>
        <p:spPr>
          <a:xfrm rot="5400000">
            <a:off x="8712200" y="3733800"/>
            <a:ext cx="419100" cy="228600"/>
          </a:xfrm>
          <a:prstGeom prst="triangle">
            <a:avLst/>
          </a:prstGeom>
          <a:solidFill>
            <a:srgbClr val="000000"/>
          </a:solidFill>
          <a:ln>
            <a:noFill/>
          </a:ln>
        </p:spPr>
        <p:txBody>
          <a:bodyPr wrap="square" lIns="0" tIns="0" rIns="0" bIns="0" anchor="ctr">
            <a:noAutofit/>
          </a:bodyPr>
          <a:lstStyle/>
          <a:p>
            <a:endParaRPr/>
          </a:p>
        </p:txBody>
      </p:sp>
      <p:sp>
        <p:nvSpPr>
          <p:cNvPr id="37" name="Notch">
            <a:extLst>
              <a:ext uri="{FF2B5EF4-FFF2-40B4-BE49-F238E27FC236}">
                <a16:creationId xmlns:a16="http://schemas.microsoft.com/office/drawing/2014/main" id="{25AF458E-7BA4-7C92-88A0-1C4DBCC6B993}"/>
              </a:ext>
            </a:extLst>
          </p:cNvPr>
          <p:cNvSpPr>
            <a:spLocks noGrp="1" noRot="1" noMove="1" noResize="1" noEditPoints="1" noAdjustHandles="1" noChangeArrowheads="1" noChangeShapeType="1"/>
          </p:cNvSpPr>
          <p:nvPr/>
        </p:nvSpPr>
        <p:spPr>
          <a:xfrm rot="5400000">
            <a:off x="8712200" y="2311400"/>
            <a:ext cx="419100" cy="228600"/>
          </a:xfrm>
          <a:prstGeom prst="triangle">
            <a:avLst/>
          </a:prstGeom>
          <a:solidFill>
            <a:srgbClr val="000000"/>
          </a:solidFill>
          <a:ln>
            <a:noFill/>
          </a:ln>
        </p:spPr>
        <p:txBody>
          <a:bodyPr wrap="square" lIns="0" tIns="0" rIns="0" bIns="0" anchor="ctr">
            <a:noAutofit/>
          </a:bodyPr>
          <a:lstStyle/>
          <a:p>
            <a:endParaRPr/>
          </a:p>
        </p:txBody>
      </p:sp>
      <p:sp>
        <p:nvSpPr>
          <p:cNvPr id="7" name="Card 93%"/>
          <p:cNvSpPr>
            <a:spLocks noGrp="1" noRot="1" noMove="1" noResize="1" noEditPoints="1" noAdjustHandles="1" noChangeArrowheads="1" noChangeShapeType="1"/>
          </p:cNvSpPr>
          <p:nvPr/>
        </p:nvSpPr>
        <p:spPr>
          <a:xfrm>
            <a:off x="6121400" y="698500"/>
            <a:ext cx="2667000" cy="2743200"/>
          </a:xfrm>
          <a:prstGeom prst="roundRect">
            <a:avLst>
              <a:gd name="adj" fmla="val 4762"/>
            </a:avLst>
          </a:prstGeom>
          <a:solidFill>
            <a:srgbClr val="E64626"/>
          </a:solidFill>
          <a:ln>
            <a:noFill/>
          </a:ln>
        </p:spPr>
        <p:txBody>
          <a:bodyPr wrap="square" lIns="216000" tIns="177800" rIns="216000" bIns="76200" anchor="t">
            <a:noAutofit/>
          </a:bodyPr>
          <a:lstStyle/>
          <a:p>
            <a:pPr algn="l">
              <a:lnSpc>
                <a:spcPts val="1400"/>
              </a:lnSpc>
              <a:buNone/>
            </a:pPr>
            <a:r>
              <a:rPr lang="en-AU" sz="1200" b="1">
                <a:latin typeface="Arial" panose="020B0604020202020204" pitchFamily="34" charset="0"/>
                <a:cs typeface="Arial" panose="020B0604020202020204" pitchFamily="34" charset="0"/>
              </a:rPr>
              <a:t>AI TOKEN COST </a:t>
            </a:r>
            <a:br>
              <a:rPr lang="en-AU" sz="1200" b="1">
                <a:latin typeface="Arial" panose="020B0604020202020204" pitchFamily="34" charset="0"/>
                <a:cs typeface="Arial" panose="020B0604020202020204" pitchFamily="34" charset="0"/>
              </a:rPr>
            </a:br>
            <a:r>
              <a:rPr lang="en-AU" sz="1200" b="1">
                <a:latin typeface="Arial" panose="020B0604020202020204" pitchFamily="34" charset="0"/>
                <a:cs typeface="Arial" panose="020B0604020202020204" pitchFamily="34" charset="0"/>
              </a:rPr>
              <a:t>EXPLOSION</a:t>
            </a:r>
          </a:p>
          <a:p>
            <a:pPr algn="l">
              <a:lnSpc>
                <a:spcPts val="3700"/>
              </a:lnSpc>
              <a:spcBef>
                <a:spcPts val="200"/>
              </a:spcBef>
              <a:buNone/>
            </a:pPr>
            <a:r>
              <a:rPr lang="en-AU" sz="3400" b="1">
                <a:latin typeface="Arial" panose="020B0604020202020204" pitchFamily="34" charset="0"/>
                <a:cs typeface="Arial" panose="020B0604020202020204" pitchFamily="34" charset="0"/>
              </a:rPr>
              <a:t>93%</a:t>
            </a:r>
          </a:p>
          <a:p>
            <a:pPr algn="l">
              <a:lnSpc>
                <a:spcPts val="1200"/>
              </a:lnSpc>
              <a:spcBef>
                <a:spcPts val="300"/>
              </a:spcBef>
              <a:buNone/>
            </a:pPr>
            <a:r>
              <a:rPr lang="en-AU" sz="1000" b="0">
                <a:latin typeface="Arial" panose="020B0604020202020204" pitchFamily="34" charset="0"/>
                <a:cs typeface="Arial" panose="020B0604020202020204" pitchFamily="34" charset="0"/>
              </a:rPr>
              <a:t>of respondents in a recent survey say they exceeded their AI budgets (McKinsey 2026b).</a:t>
            </a:r>
          </a:p>
        </p:txBody>
      </p:sp>
      <p:sp>
        <p:nvSpPr>
          <p:cNvPr id="19" name="Card 70%"/>
          <p:cNvSpPr>
            <a:spLocks noGrp="1" noRot="1" noMove="1" noResize="1" noEditPoints="1" noAdjustHandles="1" noChangeArrowheads="1" noChangeShapeType="1"/>
          </p:cNvSpPr>
          <p:nvPr/>
        </p:nvSpPr>
        <p:spPr>
          <a:xfrm>
            <a:off x="6121400" y="3530600"/>
            <a:ext cx="2667000" cy="1333500"/>
          </a:xfrm>
          <a:prstGeom prst="roundRect">
            <a:avLst>
              <a:gd name="adj" fmla="val 9524"/>
            </a:avLst>
          </a:prstGeom>
          <a:solidFill>
            <a:schemeClr val="bg1"/>
          </a:solidFill>
          <a:ln>
            <a:noFill/>
          </a:ln>
        </p:spPr>
        <p:txBody>
          <a:bodyPr wrap="square" lIns="216000" tIns="76200" rIns="216000" bIns="50800" anchor="t">
            <a:noAutofit/>
          </a:bodyPr>
          <a:lstStyle/>
          <a:p>
            <a:pPr algn="l">
              <a:lnSpc>
                <a:spcPts val="1300"/>
              </a:lnSpc>
              <a:buNone/>
            </a:pPr>
            <a:r>
              <a:rPr lang="en-AU" sz="1100" b="1">
                <a:latin typeface="Arial" panose="020B0604020202020204" pitchFamily="34" charset="0"/>
                <a:cs typeface="Arial" panose="020B0604020202020204" pitchFamily="34" charset="0"/>
              </a:rPr>
              <a:t>KEEP AN EYE…</a:t>
            </a:r>
          </a:p>
          <a:p>
            <a:pPr algn="l">
              <a:lnSpc>
                <a:spcPts val="3700"/>
              </a:lnSpc>
              <a:spcBef>
                <a:spcPts val="200"/>
              </a:spcBef>
              <a:buNone/>
            </a:pPr>
            <a:r>
              <a:rPr lang="en-AU" sz="3400" b="1">
                <a:latin typeface="Arial" panose="020B0604020202020204" pitchFamily="34" charset="0"/>
                <a:cs typeface="Arial" panose="020B0604020202020204" pitchFamily="34" charset="0"/>
              </a:rPr>
              <a:t>70%</a:t>
            </a:r>
          </a:p>
          <a:p>
            <a:pPr algn="l">
              <a:lnSpc>
                <a:spcPts val="1200"/>
              </a:lnSpc>
              <a:spcBef>
                <a:spcPts val="300"/>
              </a:spcBef>
              <a:buNone/>
            </a:pPr>
            <a:r>
              <a:rPr lang="en-AU" sz="1000" b="0">
                <a:latin typeface="Arial" panose="020B0604020202020204" pitchFamily="34" charset="0"/>
                <a:cs typeface="Arial" panose="020B0604020202020204" pitchFamily="34" charset="0"/>
              </a:rPr>
              <a:t>of employees admit they’ve misused AI for sensitive or high-stakes work tasks (GoTo 2026).</a:t>
            </a:r>
          </a:p>
        </p:txBody>
      </p:sp>
      <p:sp>
        <p:nvSpPr>
          <p:cNvPr id="21" name="Card 62%"/>
          <p:cNvSpPr>
            <a:spLocks noGrp="1" noRot="1" noMove="1" noResize="1" noEditPoints="1" noAdjustHandles="1" noChangeArrowheads="1" noChangeShapeType="1"/>
          </p:cNvSpPr>
          <p:nvPr/>
        </p:nvSpPr>
        <p:spPr>
          <a:xfrm>
            <a:off x="6121400" y="4940300"/>
            <a:ext cx="2667000" cy="1333500"/>
          </a:xfrm>
          <a:prstGeom prst="roundRect">
            <a:avLst>
              <a:gd name="adj" fmla="val 9524"/>
            </a:avLst>
          </a:prstGeom>
          <a:solidFill>
            <a:schemeClr val="bg1"/>
          </a:solidFill>
          <a:ln>
            <a:noFill/>
          </a:ln>
        </p:spPr>
        <p:txBody>
          <a:bodyPr wrap="square" lIns="216000" tIns="76200" rIns="216000" bIns="50800" anchor="t">
            <a:noAutofit/>
          </a:bodyPr>
          <a:lstStyle/>
          <a:p>
            <a:pPr algn="l">
              <a:lnSpc>
                <a:spcPts val="1300"/>
              </a:lnSpc>
              <a:buNone/>
            </a:pPr>
            <a:r>
              <a:rPr lang="en-AU" sz="1100" b="1">
                <a:latin typeface="Arial" panose="020B0604020202020204" pitchFamily="34" charset="0"/>
                <a:cs typeface="Arial" panose="020B0604020202020204" pitchFamily="34" charset="0"/>
              </a:rPr>
              <a:t>… ON UNDERGROUND AI</a:t>
            </a:r>
          </a:p>
          <a:p>
            <a:pPr algn="l">
              <a:lnSpc>
                <a:spcPts val="3700"/>
              </a:lnSpc>
              <a:spcBef>
                <a:spcPts val="200"/>
              </a:spcBef>
              <a:buNone/>
            </a:pPr>
            <a:r>
              <a:rPr lang="en-AU" sz="3400" b="1">
                <a:latin typeface="Arial" panose="020B0604020202020204" pitchFamily="34" charset="0"/>
                <a:cs typeface="Arial" panose="020B0604020202020204" pitchFamily="34" charset="0"/>
              </a:rPr>
              <a:t>62%</a:t>
            </a:r>
          </a:p>
          <a:p>
            <a:pPr algn="l">
              <a:lnSpc>
                <a:spcPts val="1200"/>
              </a:lnSpc>
              <a:spcBef>
                <a:spcPts val="300"/>
              </a:spcBef>
              <a:buNone/>
            </a:pPr>
            <a:r>
              <a:rPr lang="en-AU" sz="1000" b="0">
                <a:latin typeface="Arial" panose="020B0604020202020204" pitchFamily="34" charset="0"/>
                <a:cs typeface="Arial" panose="020B0604020202020204" pitchFamily="34" charset="0"/>
              </a:rPr>
              <a:t>of Gen Z rate AI tools provided at work as insufficient (Deloitte 2026b).</a:t>
            </a:r>
          </a:p>
        </p:txBody>
      </p:sp>
      <p:sp>
        <p:nvSpPr>
          <p:cNvPr id="25" name="Title 1">
            <a:extLst>
              <a:ext uri="{FF2B5EF4-FFF2-40B4-BE49-F238E27FC236}">
                <a16:creationId xmlns:a16="http://schemas.microsoft.com/office/drawing/2014/main" id="{865CEE76-522B-208C-4C00-C56BF8A195E9}"/>
              </a:ext>
            </a:extLst>
          </p:cNvPr>
          <p:cNvSpPr txBox="1">
            <a:spLocks noGrp="1" noRot="1" noMove="1" noResize="1" noEditPoints="1" noAdjustHandles="1" noChangeArrowheads="1" noChangeShapeType="1"/>
          </p:cNvSpPr>
          <p:nvPr/>
        </p:nvSpPr>
        <p:spPr>
          <a:xfrm>
            <a:off x="0" y="0"/>
            <a:ext cx="12192000" cy="698500"/>
          </a:xfrm>
        </p:spPr>
        <p:txBody>
          <a:bodyPr lIns="612000" tIns="144000" anchor="ctr"/>
          <a:lstStyle>
            <a:lvl1pPr>
              <a:defRPr>
                <a:solidFill>
                  <a:schemeClr val="accent1"/>
                </a:solidFill>
                <a:latin typeface="+mj-lt"/>
                <a:ea typeface="+mj-ea"/>
                <a:cs typeface="+mj-cs"/>
              </a:defRPr>
            </a:lvl1pPr>
          </a:lstStyle>
          <a:p>
            <a:pPr>
              <a:lnSpc>
                <a:spcPct val="71161"/>
              </a:lnSpc>
            </a:pPr>
            <a:r>
              <a:rPr lang="en-AU" sz="2000" b="1" kern="0" noProof="0">
                <a:solidFill>
                  <a:schemeClr val="bg1"/>
                </a:solidFill>
                <a:latin typeface="Arial" panose="020B0604020202020204" pitchFamily="34" charset="0"/>
                <a:cs typeface="Arial" panose="020B0604020202020204" pitchFamily="34" charset="0"/>
              </a:rPr>
              <a:t>+ Speaking the language of tech, in numbers</a:t>
            </a:r>
          </a:p>
        </p:txBody>
      </p:sp>
      <p:sp>
        <p:nvSpPr>
          <p:cNvPr id="32" name="Notch">
            <a:extLst>
              <a:ext uri="{FF2B5EF4-FFF2-40B4-BE49-F238E27FC236}">
                <a16:creationId xmlns:a16="http://schemas.microsoft.com/office/drawing/2014/main" id="{ADFA704A-FAF0-7C51-DB48-C39DD0C7CF37}"/>
              </a:ext>
            </a:extLst>
          </p:cNvPr>
          <p:cNvSpPr>
            <a:spLocks noGrp="1" noRot="1" noMove="1" noResize="1" noEditPoints="1" noAdjustHandles="1" noChangeArrowheads="1" noChangeShapeType="1"/>
          </p:cNvSpPr>
          <p:nvPr/>
        </p:nvSpPr>
        <p:spPr>
          <a:xfrm rot="5400000">
            <a:off x="59690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33" name="Notch">
            <a:extLst>
              <a:ext uri="{FF2B5EF4-FFF2-40B4-BE49-F238E27FC236}">
                <a16:creationId xmlns:a16="http://schemas.microsoft.com/office/drawing/2014/main" id="{C6314DA8-581D-AE0E-56D3-565CFD222EC8}"/>
              </a:ext>
            </a:extLst>
          </p:cNvPr>
          <p:cNvSpPr>
            <a:spLocks noGrp="1" noRot="1" noMove="1" noResize="1" noEditPoints="1" noAdjustHandles="1" noChangeArrowheads="1" noChangeShapeType="1"/>
          </p:cNvSpPr>
          <p:nvPr/>
        </p:nvSpPr>
        <p:spPr>
          <a:xfrm rot="5400000">
            <a:off x="5969000" y="3733800"/>
            <a:ext cx="419100" cy="228600"/>
          </a:xfrm>
          <a:prstGeom prst="triangle">
            <a:avLst/>
          </a:prstGeom>
          <a:solidFill>
            <a:srgbClr val="000000"/>
          </a:solidFill>
          <a:ln>
            <a:noFill/>
          </a:ln>
        </p:spPr>
        <p:txBody>
          <a:bodyPr wrap="square" lIns="0" tIns="0" rIns="0" bIns="0" anchor="ctr">
            <a:noAutofit/>
          </a:bodyPr>
          <a:lstStyle/>
          <a:p>
            <a:endParaRPr/>
          </a:p>
        </p:txBody>
      </p:sp>
      <p:sp>
        <p:nvSpPr>
          <p:cNvPr id="34" name="Notch">
            <a:extLst>
              <a:ext uri="{FF2B5EF4-FFF2-40B4-BE49-F238E27FC236}">
                <a16:creationId xmlns:a16="http://schemas.microsoft.com/office/drawing/2014/main" id="{C7AD19DE-CEA0-B633-76A1-DF43276102DA}"/>
              </a:ext>
            </a:extLst>
          </p:cNvPr>
          <p:cNvSpPr>
            <a:spLocks noGrp="1" noRot="1" noMove="1" noResize="1" noEditPoints="1" noAdjustHandles="1" noChangeArrowheads="1" noChangeShapeType="1"/>
          </p:cNvSpPr>
          <p:nvPr/>
        </p:nvSpPr>
        <p:spPr>
          <a:xfrm rot="5400000">
            <a:off x="5969000" y="5143500"/>
            <a:ext cx="419100" cy="228600"/>
          </a:xfrm>
          <a:prstGeom prst="triangle">
            <a:avLst/>
          </a:prstGeom>
          <a:solidFill>
            <a:srgbClr val="000000"/>
          </a:solidFill>
          <a:ln>
            <a:noFill/>
          </a:ln>
        </p:spPr>
        <p:txBody>
          <a:bodyPr wrap="square" lIns="0" tIns="0" rIns="0" bIns="0" anchor="ctr">
            <a:noAutofit/>
          </a:bodyPr>
          <a:lstStyle/>
          <a:p>
            <a:endParaRPr/>
          </a:p>
        </p:txBody>
      </p:sp>
      <p:sp>
        <p:nvSpPr>
          <p:cNvPr id="5" name="Card 10x"/>
          <p:cNvSpPr>
            <a:spLocks noGrp="1" noRot="1" noMove="1" noResize="1" noEditPoints="1" noAdjustHandles="1" noChangeArrowheads="1" noChangeShapeType="1"/>
          </p:cNvSpPr>
          <p:nvPr/>
        </p:nvSpPr>
        <p:spPr>
          <a:xfrm>
            <a:off x="3378200" y="698500"/>
            <a:ext cx="2667000" cy="2743200"/>
          </a:xfrm>
          <a:prstGeom prst="roundRect">
            <a:avLst>
              <a:gd name="adj" fmla="val 4762"/>
            </a:avLst>
          </a:prstGeom>
          <a:solidFill>
            <a:schemeClr val="bg1"/>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EXPONENTIAL GROWTH </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IN AI CHIPS</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10x</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Increase since 2024 in H100 equivalent NVIDIA AI chips in use (20m chips today), and projected growth to 2028 (NYT 2026).</a:t>
            </a:r>
          </a:p>
        </p:txBody>
      </p:sp>
      <p:sp>
        <p:nvSpPr>
          <p:cNvPr id="17" name="Card 62%"/>
          <p:cNvSpPr>
            <a:spLocks noGrp="1" noRot="1" noMove="1" noResize="1" noEditPoints="1" noAdjustHandles="1" noChangeArrowheads="1" noChangeShapeType="1"/>
          </p:cNvSpPr>
          <p:nvPr/>
        </p:nvSpPr>
        <p:spPr>
          <a:xfrm>
            <a:off x="3378200" y="3530600"/>
            <a:ext cx="2667000" cy="2743200"/>
          </a:xfrm>
          <a:prstGeom prst="roundRect">
            <a:avLst>
              <a:gd name="adj" fmla="val 4762"/>
            </a:avLst>
          </a:prstGeom>
          <a:solidFill>
            <a:schemeClr val="accent1"/>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MIND THE AGENTIC RISKS</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62%</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Security and risk concerns are the main obstacle preventing businesses from reaching the full potential of Agentic AI (McKinsey 2026b).</a:t>
            </a:r>
          </a:p>
        </p:txBody>
      </p:sp>
      <p:sp>
        <p:nvSpPr>
          <p:cNvPr id="29" name="Notch">
            <a:extLst>
              <a:ext uri="{FF2B5EF4-FFF2-40B4-BE49-F238E27FC236}">
                <a16:creationId xmlns:a16="http://schemas.microsoft.com/office/drawing/2014/main" id="{80EEF6F6-AA07-8A25-E6BF-7035090D2591}"/>
              </a:ext>
            </a:extLst>
          </p:cNvPr>
          <p:cNvSpPr>
            <a:spLocks noGrp="1" noRot="1" noMove="1" noResize="1" noEditPoints="1" noAdjustHandles="1" noChangeArrowheads="1" noChangeShapeType="1"/>
          </p:cNvSpPr>
          <p:nvPr/>
        </p:nvSpPr>
        <p:spPr>
          <a:xfrm rot="5400000">
            <a:off x="32258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30" name="Notch">
            <a:extLst>
              <a:ext uri="{FF2B5EF4-FFF2-40B4-BE49-F238E27FC236}">
                <a16:creationId xmlns:a16="http://schemas.microsoft.com/office/drawing/2014/main" id="{CEE39A03-A940-AC95-A4F1-D4EC1343E60C}"/>
              </a:ext>
            </a:extLst>
          </p:cNvPr>
          <p:cNvSpPr>
            <a:spLocks noGrp="1" noRot="1" noMove="1" noResize="1" noEditPoints="1" noAdjustHandles="1" noChangeArrowheads="1" noChangeShapeType="1"/>
          </p:cNvSpPr>
          <p:nvPr/>
        </p:nvSpPr>
        <p:spPr>
          <a:xfrm rot="5400000">
            <a:off x="3225800" y="3733800"/>
            <a:ext cx="419100" cy="228600"/>
          </a:xfrm>
          <a:prstGeom prst="triangle">
            <a:avLst/>
          </a:prstGeom>
          <a:solidFill>
            <a:srgbClr val="000000"/>
          </a:solidFill>
          <a:ln>
            <a:noFill/>
          </a:ln>
        </p:spPr>
        <p:txBody>
          <a:bodyPr wrap="square" lIns="0" tIns="0" rIns="0" bIns="0" anchor="ctr">
            <a:noAutofit/>
          </a:bodyPr>
          <a:lstStyle/>
          <a:p>
            <a:endParaRPr/>
          </a:p>
        </p:txBody>
      </p:sp>
      <p:sp>
        <p:nvSpPr>
          <p:cNvPr id="3" name="Card $750B"/>
          <p:cNvSpPr>
            <a:spLocks noGrp="1" noRot="1" noMove="1" noResize="1" noEditPoints="1" noAdjustHandles="1" noChangeArrowheads="1" noChangeShapeType="1"/>
          </p:cNvSpPr>
          <p:nvPr/>
        </p:nvSpPr>
        <p:spPr>
          <a:xfrm>
            <a:off x="635000" y="698500"/>
            <a:ext cx="2667000" cy="2743200"/>
          </a:xfrm>
          <a:prstGeom prst="roundRect">
            <a:avLst>
              <a:gd name="adj" fmla="val 4762"/>
            </a:avLst>
          </a:prstGeom>
          <a:solidFill>
            <a:srgbClr val="E64626"/>
          </a:solidFill>
          <a:ln>
            <a:noFill/>
          </a:ln>
        </p:spPr>
        <p:txBody>
          <a:bodyPr wrap="square" lIns="216000" tIns="177800" rIns="216000" bIns="76200" anchor="t">
            <a:noAutofit/>
          </a:bodyPr>
          <a:lstStyle/>
          <a:p>
            <a:pPr algn="l">
              <a:lnSpc>
                <a:spcPts val="1400"/>
              </a:lnSpc>
              <a:buNone/>
            </a:pPr>
            <a:r>
              <a:rPr lang="en-AU" sz="1200" b="1">
                <a:latin typeface="Arial" panose="020B0604020202020204" pitchFamily="34" charset="0"/>
                <a:cs typeface="Arial" panose="020B0604020202020204" pitchFamily="34" charset="0"/>
              </a:rPr>
              <a:t>AI INVESTMENT </a:t>
            </a:r>
            <a:br>
              <a:rPr lang="en-AU" sz="1200" b="1">
                <a:latin typeface="Arial" panose="020B0604020202020204" pitchFamily="34" charset="0"/>
                <a:cs typeface="Arial" panose="020B0604020202020204" pitchFamily="34" charset="0"/>
              </a:rPr>
            </a:br>
            <a:r>
              <a:rPr lang="en-AU" sz="1200" b="1">
                <a:latin typeface="Arial" panose="020B0604020202020204" pitchFamily="34" charset="0"/>
                <a:cs typeface="Arial" panose="020B0604020202020204" pitchFamily="34" charset="0"/>
              </a:rPr>
              <a:t>DOMINATES</a:t>
            </a:r>
          </a:p>
          <a:p>
            <a:pPr algn="l">
              <a:lnSpc>
                <a:spcPts val="3700"/>
              </a:lnSpc>
              <a:spcBef>
                <a:spcPts val="200"/>
              </a:spcBef>
              <a:buNone/>
            </a:pPr>
            <a:r>
              <a:rPr lang="en-AU" sz="3400" b="1">
                <a:latin typeface="Arial" panose="020B0604020202020204" pitchFamily="34" charset="0"/>
                <a:cs typeface="Arial" panose="020B0604020202020204" pitchFamily="34" charset="0"/>
              </a:rPr>
              <a:t>$750B</a:t>
            </a:r>
          </a:p>
          <a:p>
            <a:pPr algn="l">
              <a:lnSpc>
                <a:spcPts val="1200"/>
              </a:lnSpc>
              <a:spcBef>
                <a:spcPts val="300"/>
              </a:spcBef>
              <a:buNone/>
            </a:pPr>
            <a:r>
              <a:rPr lang="en-AU" sz="1000" b="0">
                <a:latin typeface="Arial" panose="020B0604020202020204" pitchFamily="34" charset="0"/>
                <a:cs typeface="Arial" panose="020B0604020202020204" pitchFamily="34" charset="0"/>
              </a:rPr>
              <a:t>combined capital expenditure across Amazon, Google, Meta, Microsoft, and Oracle in 2026 (The Economist 2026).</a:t>
            </a:r>
          </a:p>
        </p:txBody>
      </p:sp>
      <p:sp>
        <p:nvSpPr>
          <p:cNvPr id="4" name="Notch"/>
          <p:cNvSpPr>
            <a:spLocks noGrp="1" noRot="1" noMove="1" noResize="1" noEditPoints="1" noAdjustHandles="1" noChangeArrowheads="1" noChangeShapeType="1"/>
          </p:cNvSpPr>
          <p:nvPr/>
        </p:nvSpPr>
        <p:spPr>
          <a:xfrm rot="5400000">
            <a:off x="4826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13" name="Card 74%"/>
          <p:cNvSpPr>
            <a:spLocks noGrp="1" noRot="1" noMove="1" noResize="1" noEditPoints="1" noAdjustHandles="1" noChangeArrowheads="1" noChangeShapeType="1"/>
          </p:cNvSpPr>
          <p:nvPr/>
        </p:nvSpPr>
        <p:spPr>
          <a:xfrm>
            <a:off x="635000" y="3530600"/>
            <a:ext cx="2667000" cy="1333500"/>
          </a:xfrm>
          <a:prstGeom prst="roundRect">
            <a:avLst>
              <a:gd name="adj" fmla="val 9524"/>
            </a:avLst>
          </a:prstGeom>
          <a:solidFill>
            <a:schemeClr val="bg1"/>
          </a:solidFill>
          <a:ln>
            <a:noFill/>
          </a:ln>
        </p:spPr>
        <p:txBody>
          <a:bodyPr wrap="square" lIns="216000" tIns="76200" rIns="216000" bIns="50800" anchor="t">
            <a:noAutofit/>
          </a:bodyPr>
          <a:lstStyle/>
          <a:p>
            <a:pPr algn="l">
              <a:lnSpc>
                <a:spcPts val="1300"/>
              </a:lnSpc>
              <a:buNone/>
            </a:pPr>
            <a:r>
              <a:rPr lang="en-AU" sz="1100" b="1">
                <a:latin typeface="Arial" panose="020B0604020202020204" pitchFamily="34" charset="0"/>
                <a:cs typeface="Arial" panose="020B0604020202020204" pitchFamily="34" charset="0"/>
              </a:rPr>
              <a:t>TRANSFORMATION </a:t>
            </a:r>
            <a:br>
              <a:rPr lang="en-AU" sz="1100" b="1">
                <a:latin typeface="Arial" panose="020B0604020202020204" pitchFamily="34" charset="0"/>
                <a:cs typeface="Arial" panose="020B0604020202020204" pitchFamily="34" charset="0"/>
              </a:rPr>
            </a:br>
            <a:r>
              <a:rPr lang="en-AU" sz="1100" b="1">
                <a:latin typeface="Arial" panose="020B0604020202020204" pitchFamily="34" charset="0"/>
                <a:cs typeface="Arial" panose="020B0604020202020204" pitchFamily="34" charset="0"/>
              </a:rPr>
              <a:t>TRAILS AMBITION</a:t>
            </a:r>
          </a:p>
          <a:p>
            <a:pPr algn="l">
              <a:lnSpc>
                <a:spcPts val="3700"/>
              </a:lnSpc>
              <a:spcBef>
                <a:spcPts val="200"/>
              </a:spcBef>
              <a:buNone/>
            </a:pPr>
            <a:r>
              <a:rPr lang="en-AU" sz="3400" b="1">
                <a:latin typeface="Arial" panose="020B0604020202020204" pitchFamily="34" charset="0"/>
                <a:cs typeface="Arial" panose="020B0604020202020204" pitchFamily="34" charset="0"/>
              </a:rPr>
              <a:t>74%</a:t>
            </a:r>
          </a:p>
          <a:p>
            <a:pPr algn="l">
              <a:lnSpc>
                <a:spcPts val="1200"/>
              </a:lnSpc>
              <a:spcBef>
                <a:spcPts val="300"/>
              </a:spcBef>
              <a:buNone/>
            </a:pPr>
            <a:r>
              <a:rPr lang="en-AU" sz="1000" b="0">
                <a:latin typeface="Arial" panose="020B0604020202020204" pitchFamily="34" charset="0"/>
                <a:cs typeface="Arial" panose="020B0604020202020204" pitchFamily="34" charset="0"/>
              </a:rPr>
              <a:t>of companies plan to deploy Agentic AI within two years (Deloitte 2026a).</a:t>
            </a:r>
          </a:p>
        </p:txBody>
      </p:sp>
      <p:sp>
        <p:nvSpPr>
          <p:cNvPr id="14" name="Notch"/>
          <p:cNvSpPr>
            <a:spLocks noGrp="1" noRot="1" noMove="1" noResize="1" noEditPoints="1" noAdjustHandles="1" noChangeArrowheads="1" noChangeShapeType="1"/>
          </p:cNvSpPr>
          <p:nvPr/>
        </p:nvSpPr>
        <p:spPr>
          <a:xfrm rot="5400000">
            <a:off x="482600" y="3733800"/>
            <a:ext cx="419100" cy="228600"/>
          </a:xfrm>
          <a:prstGeom prst="triangle">
            <a:avLst/>
          </a:prstGeom>
          <a:solidFill>
            <a:srgbClr val="000000"/>
          </a:solidFill>
          <a:ln>
            <a:noFill/>
          </a:ln>
        </p:spPr>
        <p:txBody>
          <a:bodyPr wrap="square" lIns="0" tIns="0" rIns="0" bIns="0" anchor="ctr">
            <a:noAutofit/>
          </a:bodyPr>
          <a:lstStyle/>
          <a:p>
            <a:endParaRPr/>
          </a:p>
        </p:txBody>
      </p:sp>
      <p:sp>
        <p:nvSpPr>
          <p:cNvPr id="15" name="Card 21%"/>
          <p:cNvSpPr>
            <a:spLocks noGrp="1" noRot="1" noMove="1" noResize="1" noEditPoints="1" noAdjustHandles="1" noChangeArrowheads="1" noChangeShapeType="1"/>
          </p:cNvSpPr>
          <p:nvPr/>
        </p:nvSpPr>
        <p:spPr>
          <a:xfrm>
            <a:off x="635000" y="4940300"/>
            <a:ext cx="2667000" cy="1333500"/>
          </a:xfrm>
          <a:prstGeom prst="roundRect">
            <a:avLst>
              <a:gd name="adj" fmla="val 9524"/>
            </a:avLst>
          </a:prstGeom>
          <a:solidFill>
            <a:schemeClr val="bg1"/>
          </a:solidFill>
          <a:ln>
            <a:noFill/>
          </a:ln>
        </p:spPr>
        <p:txBody>
          <a:bodyPr wrap="square" lIns="216000" tIns="76200" rIns="216000" bIns="50800" anchor="t">
            <a:noAutofit/>
          </a:bodyPr>
          <a:lstStyle/>
          <a:p>
            <a:pPr algn="l">
              <a:lnSpc>
                <a:spcPts val="3700"/>
              </a:lnSpc>
              <a:buNone/>
            </a:pPr>
            <a:r>
              <a:rPr lang="en-AU" sz="3400" b="1">
                <a:latin typeface="Arial" panose="020B0604020202020204" pitchFamily="34" charset="0"/>
                <a:cs typeface="Arial" panose="020B0604020202020204" pitchFamily="34" charset="0"/>
              </a:rPr>
              <a:t>21%</a:t>
            </a:r>
          </a:p>
          <a:p>
            <a:pPr algn="l">
              <a:lnSpc>
                <a:spcPts val="1200"/>
              </a:lnSpc>
              <a:spcBef>
                <a:spcPts val="300"/>
              </a:spcBef>
              <a:buNone/>
            </a:pPr>
            <a:r>
              <a:rPr lang="en-AU" sz="1000" b="0">
                <a:latin typeface="Arial" panose="020B0604020202020204" pitchFamily="34" charset="0"/>
                <a:cs typeface="Arial" panose="020B0604020202020204" pitchFamily="34" charset="0"/>
              </a:rPr>
              <a:t>of companies have a mature model for governing autonomous agents (Deloitte 2026a).</a:t>
            </a:r>
          </a:p>
        </p:txBody>
      </p:sp>
      <p:sp>
        <p:nvSpPr>
          <p:cNvPr id="16" name="Notch"/>
          <p:cNvSpPr>
            <a:spLocks noGrp="1" noRot="1" noMove="1" noResize="1" noEditPoints="1" noAdjustHandles="1" noChangeArrowheads="1" noChangeShapeType="1"/>
          </p:cNvSpPr>
          <p:nvPr/>
        </p:nvSpPr>
        <p:spPr>
          <a:xfrm rot="5400000">
            <a:off x="482600" y="5143500"/>
            <a:ext cx="419100" cy="228600"/>
          </a:xfrm>
          <a:prstGeom prst="triangle">
            <a:avLst/>
          </a:prstGeom>
          <a:solidFill>
            <a:srgbClr val="000000"/>
          </a:solidFill>
          <a:ln>
            <a:noFill/>
          </a:ln>
        </p:spPr>
        <p:txBody>
          <a:bodyPr wrap="square" lIns="0" tIns="0" rIns="0" bIns="0" anchor="ctr">
            <a:noAutofit/>
          </a:bodyPr>
          <a:lstStyle/>
          <a:p>
            <a:endParaRPr/>
          </a:p>
        </p:txBody>
      </p:sp>
    </p:spTree>
    <p:extLst>
      <p:ext uri="{BB962C8B-B14F-4D97-AF65-F5344CB8AC3E}">
        <p14:creationId xmlns:p14="http://schemas.microsoft.com/office/powerpoint/2010/main" val="1934518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E8E2D-C86D-6C57-AF00-AFEC83DD126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5F64E16-17AE-7482-595E-3295E1E35F8D}"/>
              </a:ext>
            </a:extLst>
          </p:cNvPr>
          <p:cNvSpPr txBox="1">
            <a:spLocks noGrp="1" noRot="1" noMove="1" noResize="1" noEditPoints="1" noAdjustHandles="1" noChangeArrowheads="1" noChangeShapeType="1"/>
          </p:cNvSpPr>
          <p:nvPr/>
        </p:nvSpPr>
        <p:spPr>
          <a:xfrm>
            <a:off x="7006952" y="1910684"/>
            <a:ext cx="3392078" cy="295992"/>
          </a:xfrm>
        </p:spPr>
        <p:txBody>
          <a:bodyPr/>
          <a:lstStyle>
            <a:lvl1pPr marL="0" indent="0" algn="ctr">
              <a:buClr>
                <a:schemeClr val="tx2"/>
              </a:buClr>
              <a:buFont typeface="Arial" panose="020B0604020202020204" pitchFamily="34" charset="0"/>
              <a:buNone/>
              <a:defRPr sz="2400">
                <a:solidFill>
                  <a:schemeClr val="tx2"/>
                </a:solidFill>
                <a:latin typeface="+mn-lt"/>
                <a:ea typeface="+mn-ea"/>
                <a:cs typeface="+mn-cs"/>
              </a:defRPr>
            </a:lvl1pPr>
            <a:lvl2pPr marL="457189" indent="0" algn="ctr">
              <a:buFont typeface="Arial" panose="020B0604020202020204" pitchFamily="34" charset="0"/>
              <a:buNone/>
              <a:defRPr sz="2000">
                <a:solidFill>
                  <a:schemeClr val="tx2"/>
                </a:solidFill>
                <a:latin typeface="+mn-lt"/>
                <a:ea typeface="+mn-ea"/>
                <a:cs typeface="+mn-cs"/>
              </a:defRPr>
            </a:lvl2pPr>
            <a:lvl3pPr marL="914377" indent="0" algn="ctr">
              <a:buFont typeface="Arial" panose="020B0604020202020204" pitchFamily="34" charset="0"/>
              <a:buNone/>
              <a:defRPr sz="1800">
                <a:solidFill>
                  <a:schemeClr val="tx2"/>
                </a:solidFill>
                <a:latin typeface="+mn-lt"/>
                <a:ea typeface="+mn-ea"/>
                <a:cs typeface="+mn-cs"/>
              </a:defRPr>
            </a:lvl3pPr>
            <a:lvl4pPr marL="1371566" indent="0" algn="ctr">
              <a:buFont typeface="Arial" panose="020B0604020202020204" pitchFamily="34" charset="0"/>
              <a:buNone/>
              <a:defRPr sz="1600">
                <a:solidFill>
                  <a:schemeClr val="tx2"/>
                </a:solidFill>
                <a:latin typeface="+mn-lt"/>
                <a:ea typeface="+mn-ea"/>
                <a:cs typeface="+mn-cs"/>
              </a:defRPr>
            </a:lvl4pPr>
            <a:lvl5pPr marL="1828754" indent="0" algn="ctr">
              <a:buFont typeface="Arial" panose="020B0604020202020204" pitchFamily="34" charset="0"/>
              <a:buNone/>
              <a:defRPr sz="1600">
                <a:solidFill>
                  <a:schemeClr val="tx2"/>
                </a:solidFill>
                <a:latin typeface="+mn-lt"/>
                <a:ea typeface="+mn-ea"/>
                <a:cs typeface="+mn-cs"/>
              </a:defRPr>
            </a:lvl5pPr>
            <a:lvl6pPr marL="2285943" indent="0" algn="ctr">
              <a:buNone/>
              <a:defRPr sz="1600">
                <a:latin typeface="+mn-lt"/>
                <a:ea typeface="+mn-ea"/>
                <a:cs typeface="+mn-cs"/>
              </a:defRPr>
            </a:lvl6pPr>
            <a:lvl7pPr marL="2743131" indent="0" algn="ctr">
              <a:buNone/>
              <a:defRPr sz="1600">
                <a:latin typeface="+mn-lt"/>
                <a:ea typeface="+mn-ea"/>
                <a:cs typeface="+mn-cs"/>
              </a:defRPr>
            </a:lvl7pPr>
            <a:lvl8pPr marL="3200320" indent="0" algn="ctr">
              <a:buNone/>
              <a:defRPr sz="1600">
                <a:latin typeface="+mn-lt"/>
                <a:ea typeface="+mn-ea"/>
                <a:cs typeface="+mn-cs"/>
              </a:defRPr>
            </a:lvl8pPr>
            <a:lvl9pPr marL="3657509" indent="0" algn="ctr">
              <a:buNone/>
              <a:defRPr sz="1600">
                <a:latin typeface="+mn-lt"/>
                <a:ea typeface="+mn-ea"/>
                <a:cs typeface="+mn-cs"/>
              </a:defRPr>
            </a:lvl9pPr>
          </a:lstStyle>
          <a:p>
            <a:pPr algn="l">
              <a:lnSpc>
                <a:spcPts val="1400"/>
              </a:lnSpc>
            </a:pPr>
            <a:r>
              <a:rPr lang="en-AU" sz="1400" b="1" noProof="0">
                <a:solidFill>
                  <a:schemeClr val="accent5"/>
                </a:solidFill>
                <a:effectLst/>
                <a:latin typeface="Arial" panose="020B0604020202020204" pitchFamily="34" charset="0"/>
                <a:cs typeface="Arial" panose="020B0604020202020204" pitchFamily="34" charset="0"/>
              </a:rPr>
              <a:t>BLOB 2</a:t>
            </a:r>
            <a:endParaRPr lang="en-AU" sz="1400" noProof="0">
              <a:solidFill>
                <a:schemeClr val="accent5"/>
              </a:solidFill>
              <a:effectLst/>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ED448682-7BE3-FCAC-DE0C-D60A0D5110DA}"/>
              </a:ext>
            </a:extLst>
          </p:cNvPr>
          <p:cNvSpPr txBox="1">
            <a:spLocks noGrp="1" noRot="1" noMove="1" noResize="1" noEditPoints="1" noAdjustHandles="1" noChangeArrowheads="1" noChangeShapeType="1"/>
          </p:cNvSpPr>
          <p:nvPr/>
        </p:nvSpPr>
        <p:spPr>
          <a:xfrm>
            <a:off x="7006952" y="2216456"/>
            <a:ext cx="4052076" cy="1491318"/>
          </a:xfrm>
        </p:spPr>
        <p:txBody>
          <a:bodyPr/>
          <a:lstStyle>
            <a:lvl1pPr>
              <a:defRPr>
                <a:solidFill>
                  <a:schemeClr val="accent1"/>
                </a:solidFill>
                <a:latin typeface="+mj-lt"/>
                <a:ea typeface="+mj-ea"/>
                <a:cs typeface="+mj-cs"/>
              </a:defRPr>
            </a:lvl1pPr>
          </a:lstStyle>
          <a:p>
            <a:pPr algn="l">
              <a:lnSpc>
                <a:spcPct val="83571"/>
              </a:lnSpc>
            </a:pPr>
            <a:r>
              <a:rPr lang="en-AU" sz="3000" kern="0" noProof="0">
                <a:solidFill>
                  <a:schemeClr val="bg1"/>
                </a:solidFill>
                <a:latin typeface="Arial" panose="020B0604020202020204" pitchFamily="34" charset="0"/>
                <a:cs typeface="Arial" panose="020B0604020202020204" pitchFamily="34" charset="0"/>
              </a:rPr>
              <a:t>Solving problems </a:t>
            </a:r>
            <a:br>
              <a:rPr lang="en-AU" sz="3000" kern="0" noProof="0">
                <a:solidFill>
                  <a:schemeClr val="bg1"/>
                </a:solidFill>
                <a:latin typeface="Arial" panose="020B0604020202020204" pitchFamily="34" charset="0"/>
                <a:cs typeface="Arial" panose="020B0604020202020204" pitchFamily="34" charset="0"/>
              </a:rPr>
            </a:br>
            <a:r>
              <a:rPr lang="en-AU" sz="3000" kern="0" noProof="0">
                <a:solidFill>
                  <a:schemeClr val="bg1"/>
                </a:solidFill>
                <a:latin typeface="Arial" panose="020B0604020202020204" pitchFamily="34" charset="0"/>
                <a:cs typeface="Arial" panose="020B0604020202020204" pitchFamily="34" charset="0"/>
              </a:rPr>
              <a:t>of scale</a:t>
            </a:r>
          </a:p>
        </p:txBody>
      </p:sp>
      <p:sp>
        <p:nvSpPr>
          <p:cNvPr id="2" name="Title 1">
            <a:extLst>
              <a:ext uri="{FF2B5EF4-FFF2-40B4-BE49-F238E27FC236}">
                <a16:creationId xmlns:a16="http://schemas.microsoft.com/office/drawing/2014/main" id="{EED434F5-D624-0E6B-D497-6F8E9F831A40}"/>
              </a:ext>
            </a:extLst>
          </p:cNvPr>
          <p:cNvSpPr txBox="1">
            <a:spLocks noGrp="1" noRot="1" noMove="1" noResize="1" noEditPoints="1" noAdjustHandles="1" noChangeArrowheads="1" noChangeShapeType="1"/>
          </p:cNvSpPr>
          <p:nvPr/>
        </p:nvSpPr>
        <p:spPr>
          <a:xfrm>
            <a:off x="7006952" y="3352608"/>
            <a:ext cx="4052076" cy="1604703"/>
          </a:xfrm>
        </p:spPr>
        <p:txBody>
          <a:bodyPr anchor="ctr" anchorCtr="0"/>
          <a:lstStyle>
            <a:lvl1pPr>
              <a:defRPr>
                <a:solidFill>
                  <a:schemeClr val="accent1"/>
                </a:solidFill>
                <a:latin typeface="+mj-lt"/>
                <a:ea typeface="+mj-ea"/>
                <a:cs typeface="+mj-cs"/>
              </a:defRPr>
            </a:lvl1pPr>
          </a:lstStyle>
          <a:p>
            <a:pPr algn="l">
              <a:lnSpc>
                <a:spcPct val="71161"/>
              </a:lnSpc>
            </a:pPr>
            <a:r>
              <a:rPr lang="en-AU" sz="5000" b="1" kern="0" noProof="0">
                <a:solidFill>
                  <a:schemeClr val="bg1"/>
                </a:solidFill>
                <a:latin typeface="Times New Roman" panose="02020603050405020304" pitchFamily="18" charset="0"/>
                <a:cs typeface="Times New Roman" panose="02020603050405020304" pitchFamily="18" charset="0"/>
              </a:rPr>
              <a:t>You need </a:t>
            </a:r>
            <a:br>
              <a:rPr lang="en-AU" sz="5000" b="1" kern="0" noProof="0">
                <a:solidFill>
                  <a:schemeClr val="bg1"/>
                </a:solidFill>
                <a:latin typeface="Times New Roman" panose="02020603050405020304" pitchFamily="18" charset="0"/>
                <a:cs typeface="Times New Roman" panose="02020603050405020304" pitchFamily="18" charset="0"/>
              </a:rPr>
            </a:br>
            <a:r>
              <a:rPr lang="en-AU" sz="5000" b="1" kern="0" noProof="0">
                <a:solidFill>
                  <a:schemeClr val="bg1"/>
                </a:solidFill>
                <a:latin typeface="Times New Roman" panose="02020603050405020304" pitchFamily="18" charset="0"/>
                <a:cs typeface="Times New Roman" panose="02020603050405020304" pitchFamily="18" charset="0"/>
              </a:rPr>
              <a:t>to tell a bigger story</a:t>
            </a:r>
          </a:p>
        </p:txBody>
      </p:sp>
      <p:pic>
        <p:nvPicPr>
          <p:cNvPr id="9" name="Picture 8">
            <a:extLst>
              <a:ext uri="{FF2B5EF4-FFF2-40B4-BE49-F238E27FC236}">
                <a16:creationId xmlns:a16="http://schemas.microsoft.com/office/drawing/2014/main" id="{BEDC20CA-D0ED-D90C-7B30-B25F634F6319}"/>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rcRect/>
          <a:stretch>
            <a:fillRect/>
          </a:stretch>
        </p:blipFill>
        <p:spPr>
          <a:xfrm>
            <a:off x="232018" y="99099"/>
            <a:ext cx="6251735" cy="6436172"/>
          </a:xfrm>
          <a:prstGeom prst="rect">
            <a:avLst/>
          </a:prstGeom>
        </p:spPr>
      </p:pic>
      <p:pic>
        <p:nvPicPr>
          <p:cNvPr id="11" name="Picture 10">
            <a:extLst>
              <a:ext uri="{FF2B5EF4-FFF2-40B4-BE49-F238E27FC236}">
                <a16:creationId xmlns:a16="http://schemas.microsoft.com/office/drawing/2014/main" id="{EE8F960D-6DDB-7346-C906-9082F7C34B0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a:ext>
            </a:extLst>
          </a:blip>
          <a:srcRect/>
          <a:stretch/>
        </p:blipFill>
        <p:spPr>
          <a:xfrm>
            <a:off x="461681" y="712501"/>
            <a:ext cx="5280076" cy="5280213"/>
          </a:xfrm>
          <a:prstGeom prst="rect">
            <a:avLst/>
          </a:prstGeom>
        </p:spPr>
      </p:pic>
      <p:sp>
        <p:nvSpPr>
          <p:cNvPr id="12" name="Dot PERSUASIVE STORY CRAFTING"/>
          <p:cNvSpPr>
            <a:spLocks noGrp="1" noRot="1" noMove="1" noResize="1" noEditPoints="1" noAdjustHandles="1" noChangeArrowheads="1" noChangeShapeType="1"/>
          </p:cNvSpPr>
          <p:nvPr/>
        </p:nvSpPr>
        <p:spPr>
          <a:xfrm>
            <a:off x="1585059" y="2620009"/>
            <a:ext cx="114300" cy="114300"/>
          </a:xfrm>
          <a:prstGeom prst="ellipse">
            <a:avLst/>
          </a:prstGeom>
          <a:solidFill>
            <a:srgbClr val="000000"/>
          </a:solidFill>
          <a:ln>
            <a:noFill/>
          </a:ln>
        </p:spPr>
        <p:txBody>
          <a:bodyPr rtlCol="0" anchor="ctr"/>
          <a:lstStyle/>
          <a:p>
            <a:endParaRPr lang="en-US"/>
          </a:p>
        </p:txBody>
      </p:sp>
      <p:sp>
        <p:nvSpPr>
          <p:cNvPr id="13" name="Label PERSUASIVE STORY CRAFTING"/>
          <p:cNvSpPr txBox="1">
            <a:spLocks noGrp="1" noRot="1" noMove="1" noResize="1" noEditPoints="1" noAdjustHandles="1" noChangeArrowheads="1" noChangeShapeType="1"/>
          </p:cNvSpPr>
          <p:nvPr/>
        </p:nvSpPr>
        <p:spPr>
          <a:xfrm>
            <a:off x="1774359" y="2602159"/>
            <a:ext cx="1600000" cy="451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PERSUASIVE</a:t>
            </a:r>
            <a:br>
              <a:rPr lang="en-US" sz="1000" b="1">
                <a:solidFill>
                  <a:schemeClr val="bg1"/>
                </a:solidFill>
                <a:latin typeface="Arial"/>
                <a:cs typeface="Arial"/>
              </a:rPr>
            </a:br>
            <a:r>
              <a:rPr lang="en-US" sz="1000" b="1">
                <a:solidFill>
                  <a:schemeClr val="bg1"/>
                </a:solidFill>
                <a:latin typeface="Arial"/>
                <a:cs typeface="Arial"/>
              </a:rPr>
              <a:t>STORY</a:t>
            </a:r>
            <a:br>
              <a:rPr lang="en-US" sz="1000" b="1">
                <a:solidFill>
                  <a:schemeClr val="bg1"/>
                </a:solidFill>
                <a:latin typeface="Arial"/>
                <a:cs typeface="Arial"/>
              </a:rPr>
            </a:br>
            <a:r>
              <a:rPr lang="en-US" sz="1000" b="1">
                <a:solidFill>
                  <a:schemeClr val="bg1"/>
                </a:solidFill>
                <a:latin typeface="Arial"/>
                <a:cs typeface="Arial"/>
              </a:rPr>
              <a:t>CRAFTING</a:t>
            </a:r>
          </a:p>
        </p:txBody>
      </p:sp>
      <p:sp>
        <p:nvSpPr>
          <p:cNvPr id="14" name="Dot GEOPOLITICS IN BUSINESS"/>
          <p:cNvSpPr>
            <a:spLocks noGrp="1" noRot="1" noMove="1" noResize="1" noEditPoints="1" noAdjustHandles="1" noChangeArrowheads="1" noChangeShapeType="1"/>
          </p:cNvSpPr>
          <p:nvPr/>
        </p:nvSpPr>
        <p:spPr>
          <a:xfrm>
            <a:off x="2409075" y="3037510"/>
            <a:ext cx="114300" cy="114300"/>
          </a:xfrm>
          <a:prstGeom prst="ellipse">
            <a:avLst/>
          </a:prstGeom>
          <a:solidFill>
            <a:srgbClr val="000000"/>
          </a:solidFill>
          <a:ln>
            <a:noFill/>
          </a:ln>
        </p:spPr>
        <p:txBody>
          <a:bodyPr rtlCol="0" anchor="ctr"/>
          <a:lstStyle/>
          <a:p>
            <a:endParaRPr lang="en-US"/>
          </a:p>
        </p:txBody>
      </p:sp>
      <p:sp>
        <p:nvSpPr>
          <p:cNvPr id="15" name="Label GEOPOLITICS IN BUSINESS"/>
          <p:cNvSpPr txBox="1">
            <a:spLocks noGrp="1" noRot="1" noMove="1" noResize="1" noEditPoints="1" noAdjustHandles="1" noChangeArrowheads="1" noChangeShapeType="1"/>
          </p:cNvSpPr>
          <p:nvPr/>
        </p:nvSpPr>
        <p:spPr>
          <a:xfrm>
            <a:off x="2598375" y="3019660"/>
            <a:ext cx="1600000" cy="314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GEOPOLITICS</a:t>
            </a:r>
            <a:br>
              <a:rPr lang="en-US" sz="1000" b="1">
                <a:solidFill>
                  <a:schemeClr val="bg1"/>
                </a:solidFill>
                <a:latin typeface="Arial"/>
                <a:cs typeface="Arial"/>
              </a:rPr>
            </a:br>
            <a:r>
              <a:rPr lang="en-US" sz="1000" b="1">
                <a:solidFill>
                  <a:schemeClr val="bg1"/>
                </a:solidFill>
                <a:latin typeface="Arial"/>
                <a:cs typeface="Arial"/>
              </a:rPr>
              <a:t>IN BUSINESS</a:t>
            </a:r>
          </a:p>
        </p:txBody>
      </p:sp>
      <p:sp>
        <p:nvSpPr>
          <p:cNvPr id="16" name="Dot CIVIC PLACEMAKING"/>
          <p:cNvSpPr>
            <a:spLocks noGrp="1" noRot="1" noMove="1" noResize="1" noEditPoints="1" noAdjustHandles="1" noChangeArrowheads="1" noChangeShapeType="1"/>
          </p:cNvSpPr>
          <p:nvPr/>
        </p:nvSpPr>
        <p:spPr>
          <a:xfrm>
            <a:off x="3452829" y="3482479"/>
            <a:ext cx="114300" cy="114300"/>
          </a:xfrm>
          <a:prstGeom prst="ellipse">
            <a:avLst/>
          </a:prstGeom>
          <a:solidFill>
            <a:srgbClr val="000000"/>
          </a:solidFill>
          <a:ln>
            <a:noFill/>
          </a:ln>
        </p:spPr>
        <p:txBody>
          <a:bodyPr rtlCol="0" anchor="ctr"/>
          <a:lstStyle/>
          <a:p>
            <a:endParaRPr lang="en-US"/>
          </a:p>
        </p:txBody>
      </p:sp>
      <p:sp>
        <p:nvSpPr>
          <p:cNvPr id="17" name="Label CIVIC PLACEMAKING"/>
          <p:cNvSpPr txBox="1">
            <a:spLocks noGrp="1" noRot="1" noMove="1" noResize="1" noEditPoints="1" noAdjustHandles="1" noChangeArrowheads="1" noChangeShapeType="1"/>
          </p:cNvSpPr>
          <p:nvPr/>
        </p:nvSpPr>
        <p:spPr>
          <a:xfrm>
            <a:off x="3642129" y="3464629"/>
            <a:ext cx="1600000" cy="314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CIVIC</a:t>
            </a:r>
            <a:br>
              <a:rPr lang="en-US" sz="1000" b="1">
                <a:solidFill>
                  <a:schemeClr val="bg1"/>
                </a:solidFill>
                <a:latin typeface="Arial"/>
                <a:cs typeface="Arial"/>
              </a:rPr>
            </a:br>
            <a:r>
              <a:rPr lang="en-US" sz="1000" b="1">
                <a:solidFill>
                  <a:schemeClr val="bg1"/>
                </a:solidFill>
                <a:latin typeface="Arial"/>
                <a:cs typeface="Arial"/>
              </a:rPr>
              <a:t>PLACEMAKING</a:t>
            </a:r>
          </a:p>
        </p:txBody>
      </p:sp>
      <p:sp>
        <p:nvSpPr>
          <p:cNvPr id="18" name="Dot BUILDING TRUST AT SCALE"/>
          <p:cNvSpPr>
            <a:spLocks noGrp="1" noRot="1" noMove="1" noResize="1" noEditPoints="1" noAdjustHandles="1" noChangeArrowheads="1" noChangeShapeType="1"/>
          </p:cNvSpPr>
          <p:nvPr/>
        </p:nvSpPr>
        <p:spPr>
          <a:xfrm>
            <a:off x="2271739" y="3916461"/>
            <a:ext cx="114300" cy="114300"/>
          </a:xfrm>
          <a:prstGeom prst="ellipse">
            <a:avLst/>
          </a:prstGeom>
          <a:solidFill>
            <a:srgbClr val="000000"/>
          </a:solidFill>
          <a:ln>
            <a:noFill/>
          </a:ln>
        </p:spPr>
        <p:txBody>
          <a:bodyPr rtlCol="0" anchor="ctr"/>
          <a:lstStyle/>
          <a:p>
            <a:endParaRPr lang="en-US"/>
          </a:p>
        </p:txBody>
      </p:sp>
      <p:sp>
        <p:nvSpPr>
          <p:cNvPr id="19" name="Label BUILDING TRUST AT SCALE"/>
          <p:cNvSpPr txBox="1">
            <a:spLocks noGrp="1" noRot="1" noMove="1" noResize="1" noEditPoints="1" noAdjustHandles="1" noChangeArrowheads="1" noChangeShapeType="1"/>
          </p:cNvSpPr>
          <p:nvPr/>
        </p:nvSpPr>
        <p:spPr>
          <a:xfrm>
            <a:off x="2271739" y="4075761"/>
            <a:ext cx="1600000" cy="451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BUILDING</a:t>
            </a:r>
            <a:br>
              <a:rPr lang="en-US" sz="1000" b="1">
                <a:solidFill>
                  <a:schemeClr val="bg1"/>
                </a:solidFill>
                <a:latin typeface="Arial"/>
                <a:cs typeface="Arial"/>
              </a:rPr>
            </a:br>
            <a:r>
              <a:rPr lang="en-US" sz="1000" b="1">
                <a:solidFill>
                  <a:schemeClr val="bg1"/>
                </a:solidFill>
                <a:latin typeface="Arial"/>
                <a:cs typeface="Arial"/>
              </a:rPr>
              <a:t>TRUST AT</a:t>
            </a:r>
            <a:br>
              <a:rPr lang="en-US" sz="1000" b="1">
                <a:solidFill>
                  <a:schemeClr val="bg1"/>
                </a:solidFill>
                <a:latin typeface="Arial"/>
                <a:cs typeface="Arial"/>
              </a:rPr>
            </a:br>
            <a:r>
              <a:rPr lang="en-US" sz="1000" b="1">
                <a:solidFill>
                  <a:schemeClr val="bg1"/>
                </a:solidFill>
                <a:latin typeface="Arial"/>
                <a:cs typeface="Arial"/>
              </a:rPr>
              <a:t>SCALE</a:t>
            </a:r>
          </a:p>
        </p:txBody>
      </p:sp>
      <p:sp>
        <p:nvSpPr>
          <p:cNvPr id="20" name="Dot PROVENANCE AND TRACEABILITY"/>
          <p:cNvSpPr>
            <a:spLocks noGrp="1" noRot="1" noMove="1" noResize="1" noEditPoints="1" noAdjustHandles="1" noChangeArrowheads="1" noChangeShapeType="1"/>
          </p:cNvSpPr>
          <p:nvPr/>
        </p:nvSpPr>
        <p:spPr>
          <a:xfrm>
            <a:off x="4145002" y="4086758"/>
            <a:ext cx="114300" cy="114300"/>
          </a:xfrm>
          <a:prstGeom prst="ellipse">
            <a:avLst/>
          </a:prstGeom>
          <a:solidFill>
            <a:srgbClr val="000000"/>
          </a:solidFill>
          <a:ln>
            <a:noFill/>
          </a:ln>
        </p:spPr>
        <p:txBody>
          <a:bodyPr rtlCol="0" anchor="ctr"/>
          <a:lstStyle/>
          <a:p>
            <a:endParaRPr lang="en-US"/>
          </a:p>
        </p:txBody>
      </p:sp>
      <p:sp>
        <p:nvSpPr>
          <p:cNvPr id="21" name="Label PROVENANCE AND TRACEABILITY"/>
          <p:cNvSpPr txBox="1">
            <a:spLocks noGrp="1" noRot="1" noMove="1" noResize="1" noEditPoints="1" noAdjustHandles="1" noChangeArrowheads="1" noChangeShapeType="1"/>
          </p:cNvSpPr>
          <p:nvPr/>
        </p:nvSpPr>
        <p:spPr>
          <a:xfrm>
            <a:off x="4145002" y="4246058"/>
            <a:ext cx="1600000" cy="314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PROVENANCE AND</a:t>
            </a:r>
            <a:br>
              <a:rPr lang="en-US" sz="1000" b="1">
                <a:solidFill>
                  <a:schemeClr val="bg1"/>
                </a:solidFill>
                <a:latin typeface="Arial"/>
                <a:cs typeface="Arial"/>
              </a:rPr>
            </a:br>
            <a:r>
              <a:rPr lang="en-US" sz="1000" b="1">
                <a:solidFill>
                  <a:schemeClr val="bg1"/>
                </a:solidFill>
                <a:latin typeface="Arial"/>
                <a:cs typeface="Arial"/>
              </a:rPr>
              <a:t>TRACEABILITY</a:t>
            </a:r>
          </a:p>
        </p:txBody>
      </p:sp>
      <p:sp>
        <p:nvSpPr>
          <p:cNvPr id="22" name="Dot HUMANITIES THINKING"/>
          <p:cNvSpPr>
            <a:spLocks noGrp="1" noRot="1" noMove="1" noResize="1" noEditPoints="1" noAdjustHandles="1" noChangeArrowheads="1" noChangeShapeType="1"/>
          </p:cNvSpPr>
          <p:nvPr/>
        </p:nvSpPr>
        <p:spPr>
          <a:xfrm>
            <a:off x="3820889" y="4438338"/>
            <a:ext cx="114300" cy="114300"/>
          </a:xfrm>
          <a:prstGeom prst="ellipse">
            <a:avLst/>
          </a:prstGeom>
          <a:solidFill>
            <a:srgbClr val="000000"/>
          </a:solidFill>
          <a:ln>
            <a:noFill/>
          </a:ln>
        </p:spPr>
        <p:txBody>
          <a:bodyPr rtlCol="0" anchor="ctr"/>
          <a:lstStyle/>
          <a:p>
            <a:endParaRPr lang="en-US"/>
          </a:p>
        </p:txBody>
      </p:sp>
      <p:sp>
        <p:nvSpPr>
          <p:cNvPr id="23" name="Label HUMANITIES THINKING"/>
          <p:cNvSpPr txBox="1">
            <a:spLocks noGrp="1" noRot="1" noMove="1" noResize="1" noEditPoints="1" noAdjustHandles="1" noChangeArrowheads="1" noChangeShapeType="1"/>
          </p:cNvSpPr>
          <p:nvPr/>
        </p:nvSpPr>
        <p:spPr>
          <a:xfrm>
            <a:off x="3820889" y="4597638"/>
            <a:ext cx="1600000" cy="314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HUMANITIES</a:t>
            </a:r>
            <a:br>
              <a:rPr lang="en-US" sz="1000" b="1">
                <a:solidFill>
                  <a:schemeClr val="bg1"/>
                </a:solidFill>
                <a:latin typeface="Arial"/>
                <a:cs typeface="Arial"/>
              </a:rPr>
            </a:br>
            <a:r>
              <a:rPr lang="en-US" sz="1000" b="1">
                <a:solidFill>
                  <a:schemeClr val="bg1"/>
                </a:solidFill>
                <a:latin typeface="Arial"/>
                <a:cs typeface="Arial"/>
              </a:rPr>
              <a:t>THINKING</a:t>
            </a:r>
          </a:p>
        </p:txBody>
      </p:sp>
    </p:spTree>
    <p:extLst>
      <p:ext uri="{BB962C8B-B14F-4D97-AF65-F5344CB8AC3E}">
        <p14:creationId xmlns:p14="http://schemas.microsoft.com/office/powerpoint/2010/main" val="1615233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Card panel"/>
          <p:cNvSpPr>
            <a:spLocks noGrp="1" noRot="1" noMove="1" noResize="1" noEditPoints="1" noAdjustHandles="1" noChangeArrowheads="1" noChangeShapeType="1"/>
          </p:cNvSpPr>
          <p:nvPr/>
        </p:nvSpPr>
        <p:spPr>
          <a:xfrm>
            <a:off x="635000" y="698500"/>
            <a:ext cx="2667000" cy="2743200"/>
          </a:xfrm>
          <a:prstGeom prst="roundRect">
            <a:avLst>
              <a:gd name="adj" fmla="val 4762"/>
            </a:avLst>
          </a:prstGeom>
          <a:solidFill>
            <a:schemeClr val="accent5"/>
          </a:solidFill>
          <a:ln>
            <a:noFill/>
          </a:ln>
        </p:spPr>
        <p:txBody>
          <a:bodyPr wrap="square" lIns="0" tIns="0" rIns="0" bIns="0" anchor="t">
            <a:noAutofit/>
          </a:bodyPr>
          <a:lstStyle/>
          <a:p>
            <a:endParaRPr/>
          </a:p>
        </p:txBody>
      </p:sp>
      <p:sp>
        <p:nvSpPr>
          <p:cNvPr id="202" name="Head"/>
          <p:cNvSpPr>
            <a:spLocks noGrp="1" noRot="1" noMove="1" noResize="1" noEditPoints="1" noAdjustHandles="1" noChangeArrowheads="1" noChangeShapeType="1"/>
          </p:cNvSpPr>
          <p:nvPr/>
        </p:nvSpPr>
        <p:spPr>
          <a:xfrm>
            <a:off x="850900" y="876300"/>
            <a:ext cx="2235200" cy="406400"/>
          </a:xfrm>
          <a:prstGeom prst="rect">
            <a:avLst/>
          </a:prstGeom>
          <a:noFill/>
          <a:ln>
            <a:noFill/>
          </a:ln>
        </p:spPr>
        <p:txBody>
          <a:bodyPr wrap="square" lIns="0" tIns="0" rIns="0" bIns="0" anchor="t">
            <a:noAutofit/>
          </a:bodyPr>
          <a:lstStyle/>
          <a:p>
            <a:pPr algn="l">
              <a:lnSpc>
                <a:spcPts val="1400"/>
              </a:lnSpc>
              <a:buNone/>
            </a:pPr>
            <a:r>
              <a:rPr lang="en-AU" sz="1200" b="1">
                <a:latin typeface="Arial" panose="020B0604020202020204" pitchFamily="34" charset="0"/>
                <a:cs typeface="Arial" panose="020B0604020202020204" pitchFamily="34" charset="0"/>
              </a:rPr>
              <a:t>COMMUNITY PESSIMISM </a:t>
            </a:r>
            <a:br>
              <a:rPr lang="en-AU" sz="1200" b="1">
                <a:latin typeface="Arial" panose="020B0604020202020204" pitchFamily="34" charset="0"/>
                <a:cs typeface="Arial" panose="020B0604020202020204" pitchFamily="34" charset="0"/>
              </a:rPr>
            </a:br>
            <a:r>
              <a:rPr lang="en-AU" sz="1200" b="1">
                <a:latin typeface="Arial" panose="020B0604020202020204" pitchFamily="34" charset="0"/>
                <a:cs typeface="Arial" panose="020B0604020202020204" pitchFamily="34" charset="0"/>
              </a:rPr>
              <a:t>IS PREVALENT</a:t>
            </a:r>
          </a:p>
        </p:txBody>
      </p:sp>
      <p:sp>
        <p:nvSpPr>
          <p:cNvPr id="203" name="Figure"/>
          <p:cNvSpPr>
            <a:spLocks noGrp="1" noRot="1" noMove="1" noResize="1" noEditPoints="1" noAdjustHandles="1" noChangeArrowheads="1" noChangeShapeType="1"/>
          </p:cNvSpPr>
          <p:nvPr/>
        </p:nvSpPr>
        <p:spPr>
          <a:xfrm>
            <a:off x="850900" y="1257300"/>
            <a:ext cx="2235200" cy="508000"/>
          </a:xfrm>
          <a:prstGeom prst="rect">
            <a:avLst/>
          </a:prstGeom>
          <a:noFill/>
          <a:ln>
            <a:noFill/>
          </a:ln>
        </p:spPr>
        <p:txBody>
          <a:bodyPr wrap="square" lIns="0" tIns="0" rIns="0" bIns="0" anchor="t">
            <a:noAutofit/>
          </a:bodyPr>
          <a:lstStyle/>
          <a:p>
            <a:pPr algn="l">
              <a:lnSpc>
                <a:spcPts val="3700"/>
              </a:lnSpc>
              <a:buNone/>
            </a:pPr>
            <a:r>
              <a:rPr lang="en-AU" sz="3400" b="1">
                <a:latin typeface="Arial" panose="020B0604020202020204" pitchFamily="34" charset="0"/>
                <a:cs typeface="Arial" panose="020B0604020202020204" pitchFamily="34" charset="0"/>
              </a:rPr>
              <a:t>32%</a:t>
            </a:r>
          </a:p>
        </p:txBody>
      </p:sp>
      <p:sp>
        <p:nvSpPr>
          <p:cNvPr id="204" name="Caption"/>
          <p:cNvSpPr>
            <a:spLocks noGrp="1" noRot="1" noMove="1" noResize="1" noEditPoints="1" noAdjustHandles="1" noChangeArrowheads="1" noChangeShapeType="1"/>
          </p:cNvSpPr>
          <p:nvPr/>
        </p:nvSpPr>
        <p:spPr>
          <a:xfrm>
            <a:off x="850900" y="1765300"/>
            <a:ext cx="2235200" cy="1600200"/>
          </a:xfrm>
          <a:prstGeom prst="rect">
            <a:avLst/>
          </a:prstGeom>
          <a:noFill/>
          <a:ln>
            <a:noFill/>
          </a:ln>
        </p:spPr>
        <p:txBody>
          <a:bodyPr wrap="square" lIns="0" tIns="0" rIns="0" bIns="0" anchor="t">
            <a:noAutofit/>
          </a:bodyPr>
          <a:lstStyle/>
          <a:p>
            <a:pPr algn="l">
              <a:lnSpc>
                <a:spcPts val="1200"/>
              </a:lnSpc>
              <a:buNone/>
            </a:pPr>
            <a:r>
              <a:rPr lang="en-AU" sz="1000" b="0">
                <a:latin typeface="Arial" panose="020B0604020202020204" pitchFamily="34" charset="0"/>
                <a:cs typeface="Arial" panose="020B0604020202020204" pitchFamily="34" charset="0"/>
              </a:rPr>
              <a:t>of people believe the next generation will be better off, with the biggest declines in India and China </a:t>
            </a:r>
            <a:br>
              <a:rPr lang="en-AU" sz="1000" b="0">
                <a:latin typeface="Arial" panose="020B0604020202020204" pitchFamily="34" charset="0"/>
                <a:cs typeface="Arial" panose="020B0604020202020204" pitchFamily="34" charset="0"/>
              </a:rPr>
            </a:br>
            <a:r>
              <a:rPr lang="en-AU" sz="1000" b="0">
                <a:latin typeface="Arial" panose="020B0604020202020204" pitchFamily="34" charset="0"/>
                <a:cs typeface="Arial" panose="020B0604020202020204" pitchFamily="34" charset="0"/>
              </a:rPr>
              <a:t>(Edelman 2026).</a:t>
            </a:r>
          </a:p>
        </p:txBody>
      </p:sp>
      <p:sp>
        <p:nvSpPr>
          <p:cNvPr id="205" name="Card panel"/>
          <p:cNvSpPr>
            <a:spLocks noGrp="1" noRot="1" noMove="1" noResize="1" noEditPoints="1" noAdjustHandles="1" noChangeArrowheads="1" noChangeShapeType="1"/>
          </p:cNvSpPr>
          <p:nvPr/>
        </p:nvSpPr>
        <p:spPr>
          <a:xfrm>
            <a:off x="3378200" y="698500"/>
            <a:ext cx="2667000" cy="2743200"/>
          </a:xfrm>
          <a:prstGeom prst="roundRect">
            <a:avLst>
              <a:gd name="adj" fmla="val 4762"/>
            </a:avLst>
          </a:prstGeom>
          <a:solidFill>
            <a:schemeClr val="bg1"/>
          </a:solidFill>
          <a:ln>
            <a:noFill/>
          </a:ln>
        </p:spPr>
        <p:txBody>
          <a:bodyPr wrap="square" lIns="0" tIns="0" rIns="0" bIns="0" anchor="t">
            <a:noAutofit/>
          </a:bodyPr>
          <a:lstStyle/>
          <a:p>
            <a:endParaRPr/>
          </a:p>
        </p:txBody>
      </p:sp>
      <p:sp>
        <p:nvSpPr>
          <p:cNvPr id="206" name="Notch"/>
          <p:cNvSpPr>
            <a:spLocks noGrp="1" noRot="1" noMove="1" noResize="1" noEditPoints="1" noAdjustHandles="1" noChangeArrowheads="1" noChangeShapeType="1"/>
          </p:cNvSpPr>
          <p:nvPr/>
        </p:nvSpPr>
        <p:spPr>
          <a:xfrm rot="5400000">
            <a:off x="32258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207" name="Head"/>
          <p:cNvSpPr>
            <a:spLocks noGrp="1" noRot="1" noMove="1" noResize="1" noEditPoints="1" noAdjustHandles="1" noChangeArrowheads="1" noChangeShapeType="1"/>
          </p:cNvSpPr>
          <p:nvPr/>
        </p:nvSpPr>
        <p:spPr>
          <a:xfrm>
            <a:off x="3594100" y="876300"/>
            <a:ext cx="2235200" cy="406400"/>
          </a:xfrm>
          <a:prstGeom prst="rect">
            <a:avLst/>
          </a:prstGeom>
          <a:noFill/>
          <a:ln>
            <a:noFill/>
          </a:ln>
        </p:spPr>
        <p:txBody>
          <a:bodyPr wrap="square" lIns="0" tIns="0" rIns="0" bIns="0" anchor="t">
            <a:noAutofit/>
          </a:bodyPr>
          <a:lstStyle/>
          <a:p>
            <a:pPr algn="l">
              <a:lnSpc>
                <a:spcPts val="1400"/>
              </a:lnSpc>
              <a:buNone/>
            </a:pPr>
            <a:r>
              <a:rPr lang="en-AU" sz="1200" b="1">
                <a:latin typeface="Arial" panose="020B0604020202020204" pitchFamily="34" charset="0"/>
                <a:cs typeface="Arial" panose="020B0604020202020204" pitchFamily="34" charset="0"/>
              </a:rPr>
              <a:t>TRUST RETRACTS TO NARROW POCKETS</a:t>
            </a:r>
          </a:p>
        </p:txBody>
      </p:sp>
      <p:sp>
        <p:nvSpPr>
          <p:cNvPr id="208" name="Figure"/>
          <p:cNvSpPr>
            <a:spLocks noGrp="1" noRot="1" noMove="1" noResize="1" noEditPoints="1" noAdjustHandles="1" noChangeArrowheads="1" noChangeShapeType="1"/>
          </p:cNvSpPr>
          <p:nvPr/>
        </p:nvSpPr>
        <p:spPr>
          <a:xfrm>
            <a:off x="3594100" y="1257300"/>
            <a:ext cx="2235200" cy="508000"/>
          </a:xfrm>
          <a:prstGeom prst="rect">
            <a:avLst/>
          </a:prstGeom>
          <a:noFill/>
          <a:ln>
            <a:noFill/>
          </a:ln>
        </p:spPr>
        <p:txBody>
          <a:bodyPr wrap="square" lIns="0" tIns="0" rIns="0" bIns="0" anchor="t">
            <a:noAutofit/>
          </a:bodyPr>
          <a:lstStyle/>
          <a:p>
            <a:pPr algn="l">
              <a:lnSpc>
                <a:spcPts val="3700"/>
              </a:lnSpc>
              <a:buNone/>
            </a:pPr>
            <a:r>
              <a:rPr lang="en-AU" sz="3400" b="1">
                <a:latin typeface="Arial" panose="020B0604020202020204" pitchFamily="34" charset="0"/>
                <a:cs typeface="Arial" panose="020B0604020202020204" pitchFamily="34" charset="0"/>
              </a:rPr>
              <a:t>70%</a:t>
            </a:r>
          </a:p>
        </p:txBody>
      </p:sp>
      <p:sp>
        <p:nvSpPr>
          <p:cNvPr id="209" name="Caption"/>
          <p:cNvSpPr>
            <a:spLocks noGrp="1" noRot="1" noMove="1" noResize="1" noEditPoints="1" noAdjustHandles="1" noChangeArrowheads="1" noChangeShapeType="1"/>
          </p:cNvSpPr>
          <p:nvPr/>
        </p:nvSpPr>
        <p:spPr>
          <a:xfrm>
            <a:off x="3594100" y="1765300"/>
            <a:ext cx="2235200" cy="1600200"/>
          </a:xfrm>
          <a:prstGeom prst="rect">
            <a:avLst/>
          </a:prstGeom>
          <a:noFill/>
          <a:ln>
            <a:noFill/>
          </a:ln>
        </p:spPr>
        <p:txBody>
          <a:bodyPr wrap="square" lIns="0" tIns="0" rIns="0" bIns="0" anchor="t">
            <a:noAutofit/>
          </a:bodyPr>
          <a:lstStyle/>
          <a:p>
            <a:pPr algn="l">
              <a:lnSpc>
                <a:spcPts val="1200"/>
              </a:lnSpc>
              <a:buNone/>
            </a:pPr>
            <a:r>
              <a:rPr lang="en-AU" sz="1000" b="0">
                <a:latin typeface="Arial" panose="020B0604020202020204" pitchFamily="34" charset="0"/>
                <a:cs typeface="Arial" panose="020B0604020202020204" pitchFamily="34" charset="0"/>
              </a:rPr>
              <a:t>of people retreating into smaller, familiar, values-aligned circles (Edelman 2026).</a:t>
            </a:r>
          </a:p>
        </p:txBody>
      </p:sp>
      <p:sp>
        <p:nvSpPr>
          <p:cNvPr id="210" name="Card panel"/>
          <p:cNvSpPr>
            <a:spLocks noGrp="1" noRot="1" noMove="1" noResize="1" noEditPoints="1" noAdjustHandles="1" noChangeArrowheads="1" noChangeShapeType="1"/>
          </p:cNvSpPr>
          <p:nvPr/>
        </p:nvSpPr>
        <p:spPr>
          <a:xfrm>
            <a:off x="6121400" y="698500"/>
            <a:ext cx="5448300" cy="2743200"/>
          </a:xfrm>
          <a:prstGeom prst="roundRect">
            <a:avLst>
              <a:gd name="adj" fmla="val 4630"/>
            </a:avLst>
          </a:prstGeom>
          <a:solidFill>
            <a:schemeClr val="accent5"/>
          </a:solidFill>
          <a:ln>
            <a:noFill/>
          </a:ln>
        </p:spPr>
        <p:txBody>
          <a:bodyPr wrap="square" lIns="0" tIns="0" rIns="0" bIns="0" anchor="t">
            <a:noAutofit/>
          </a:bodyPr>
          <a:lstStyle/>
          <a:p>
            <a:endParaRPr/>
          </a:p>
        </p:txBody>
      </p:sp>
      <p:sp>
        <p:nvSpPr>
          <p:cNvPr id="211" name="Notch"/>
          <p:cNvSpPr>
            <a:spLocks noGrp="1" noRot="1" noMove="1" noResize="1" noEditPoints="1" noAdjustHandles="1" noChangeArrowheads="1" noChangeShapeType="1"/>
          </p:cNvSpPr>
          <p:nvPr/>
        </p:nvSpPr>
        <p:spPr>
          <a:xfrm rot="5400000">
            <a:off x="59690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212" name="Head"/>
          <p:cNvSpPr>
            <a:spLocks noGrp="1" noRot="1" noMove="1" noResize="1" noEditPoints="1" noAdjustHandles="1" noChangeArrowheads="1" noChangeShapeType="1"/>
          </p:cNvSpPr>
          <p:nvPr/>
        </p:nvSpPr>
        <p:spPr>
          <a:xfrm>
            <a:off x="6337300" y="876300"/>
            <a:ext cx="3810000" cy="406400"/>
          </a:xfrm>
          <a:prstGeom prst="rect">
            <a:avLst/>
          </a:prstGeom>
          <a:noFill/>
          <a:ln>
            <a:noFill/>
          </a:ln>
        </p:spPr>
        <p:txBody>
          <a:bodyPr wrap="square" lIns="0" tIns="0" rIns="0" bIns="0" anchor="t">
            <a:noAutofit/>
          </a:bodyPr>
          <a:lstStyle/>
          <a:p>
            <a:pPr algn="l">
              <a:lnSpc>
                <a:spcPts val="1400"/>
              </a:lnSpc>
              <a:buNone/>
            </a:pPr>
            <a:r>
              <a:rPr lang="en-AU" sz="1200" b="1">
                <a:latin typeface="Arial" panose="020B0604020202020204" pitchFamily="34" charset="0"/>
                <a:cs typeface="Arial" panose="020B0604020202020204" pitchFamily="34" charset="0"/>
              </a:rPr>
              <a:t>PUBLIC AI SENTIMENT </a:t>
            </a:r>
            <a:br>
              <a:rPr lang="en-AU" sz="1200" b="1">
                <a:latin typeface="Arial" panose="020B0604020202020204" pitchFamily="34" charset="0"/>
                <a:cs typeface="Arial" panose="020B0604020202020204" pitchFamily="34" charset="0"/>
              </a:rPr>
            </a:br>
            <a:r>
              <a:rPr lang="en-AU" sz="1200" b="1">
                <a:latin typeface="Arial" panose="020B0604020202020204" pitchFamily="34" charset="0"/>
                <a:cs typeface="Arial" panose="020B0604020202020204" pitchFamily="34" charset="0"/>
              </a:rPr>
              <a:t>IS SOURING</a:t>
            </a:r>
          </a:p>
        </p:txBody>
      </p:sp>
      <p:sp>
        <p:nvSpPr>
          <p:cNvPr id="213" name="Figure"/>
          <p:cNvSpPr>
            <a:spLocks noGrp="1" noRot="1" noMove="1" noResize="1" noEditPoints="1" noAdjustHandles="1" noChangeArrowheads="1" noChangeShapeType="1"/>
          </p:cNvSpPr>
          <p:nvPr/>
        </p:nvSpPr>
        <p:spPr>
          <a:xfrm>
            <a:off x="6337300" y="1257300"/>
            <a:ext cx="1536700" cy="508000"/>
          </a:xfrm>
          <a:prstGeom prst="rect">
            <a:avLst/>
          </a:prstGeom>
          <a:noFill/>
          <a:ln>
            <a:noFill/>
          </a:ln>
        </p:spPr>
        <p:txBody>
          <a:bodyPr wrap="square" lIns="0" tIns="0" rIns="0" bIns="0" anchor="t">
            <a:noAutofit/>
          </a:bodyPr>
          <a:lstStyle/>
          <a:p>
            <a:pPr algn="l">
              <a:lnSpc>
                <a:spcPts val="3700"/>
              </a:lnSpc>
              <a:buNone/>
            </a:pPr>
            <a:r>
              <a:rPr lang="en-AU" sz="3400" b="1">
                <a:latin typeface="Arial" panose="020B0604020202020204" pitchFamily="34" charset="0"/>
                <a:cs typeface="Arial" panose="020B0604020202020204" pitchFamily="34" charset="0"/>
              </a:rPr>
              <a:t>44%</a:t>
            </a:r>
          </a:p>
        </p:txBody>
      </p:sp>
      <p:sp>
        <p:nvSpPr>
          <p:cNvPr id="214" name="Caption"/>
          <p:cNvSpPr>
            <a:spLocks noGrp="1" noRot="1" noMove="1" noResize="1" noEditPoints="1" noAdjustHandles="1" noChangeArrowheads="1" noChangeShapeType="1"/>
          </p:cNvSpPr>
          <p:nvPr/>
        </p:nvSpPr>
        <p:spPr>
          <a:xfrm>
            <a:off x="6337300" y="1765300"/>
            <a:ext cx="1536700" cy="1600200"/>
          </a:xfrm>
          <a:prstGeom prst="rect">
            <a:avLst/>
          </a:prstGeom>
          <a:noFill/>
          <a:ln>
            <a:noFill/>
          </a:ln>
        </p:spPr>
        <p:txBody>
          <a:bodyPr wrap="square" lIns="0" tIns="0" rIns="0" bIns="0" anchor="t">
            <a:noAutofit/>
          </a:bodyPr>
          <a:lstStyle/>
          <a:p>
            <a:pPr algn="l">
              <a:lnSpc>
                <a:spcPts val="1200"/>
              </a:lnSpc>
              <a:buNone/>
            </a:pPr>
            <a:r>
              <a:rPr lang="en-AU" sz="1000" b="0">
                <a:latin typeface="Arial" panose="020B0604020202020204" pitchFamily="34" charset="0"/>
                <a:cs typeface="Arial" panose="020B0604020202020204" pitchFamily="34" charset="0"/>
              </a:rPr>
              <a:t>of Australians see AI as </a:t>
            </a:r>
            <a:br>
              <a:rPr lang="en-AU" sz="1000" b="0">
                <a:latin typeface="Arial" panose="020B0604020202020204" pitchFamily="34" charset="0"/>
                <a:cs typeface="Arial" panose="020B0604020202020204" pitchFamily="34" charset="0"/>
              </a:rPr>
            </a:br>
            <a:r>
              <a:rPr lang="en-AU" sz="1000" b="0">
                <a:latin typeface="Arial" panose="020B0604020202020204" pitchFamily="34" charset="0"/>
                <a:cs typeface="Arial" panose="020B0604020202020204" pitchFamily="34" charset="0"/>
              </a:rPr>
              <a:t>a risk (Politico 2026b),</a:t>
            </a:r>
          </a:p>
        </p:txBody>
      </p:sp>
      <p:sp>
        <p:nvSpPr>
          <p:cNvPr id="215" name="Figure"/>
          <p:cNvSpPr>
            <a:spLocks noGrp="1" noRot="1" noMove="1" noResize="1" noEditPoints="1" noAdjustHandles="1" noChangeArrowheads="1" noChangeShapeType="1"/>
          </p:cNvSpPr>
          <p:nvPr/>
        </p:nvSpPr>
        <p:spPr>
          <a:xfrm>
            <a:off x="8077200" y="1257300"/>
            <a:ext cx="1536700" cy="508000"/>
          </a:xfrm>
          <a:prstGeom prst="rect">
            <a:avLst/>
          </a:prstGeom>
          <a:noFill/>
          <a:ln>
            <a:noFill/>
          </a:ln>
        </p:spPr>
        <p:txBody>
          <a:bodyPr wrap="square" lIns="0" tIns="0" rIns="0" bIns="0" anchor="t">
            <a:noAutofit/>
          </a:bodyPr>
          <a:lstStyle/>
          <a:p>
            <a:pPr algn="l">
              <a:lnSpc>
                <a:spcPts val="3700"/>
              </a:lnSpc>
              <a:buNone/>
            </a:pPr>
            <a:r>
              <a:rPr lang="en-AU" sz="3400" b="1">
                <a:latin typeface="Arial" panose="020B0604020202020204" pitchFamily="34" charset="0"/>
                <a:cs typeface="Arial" panose="020B0604020202020204" pitchFamily="34" charset="0"/>
              </a:rPr>
              <a:t>38%</a:t>
            </a:r>
          </a:p>
        </p:txBody>
      </p:sp>
      <p:sp>
        <p:nvSpPr>
          <p:cNvPr id="216" name="Caption"/>
          <p:cNvSpPr>
            <a:spLocks noGrp="1" noRot="1" noMove="1" noResize="1" noEditPoints="1" noAdjustHandles="1" noChangeArrowheads="1" noChangeShapeType="1"/>
          </p:cNvSpPr>
          <p:nvPr/>
        </p:nvSpPr>
        <p:spPr>
          <a:xfrm>
            <a:off x="8077200" y="1765300"/>
            <a:ext cx="1536700" cy="1600200"/>
          </a:xfrm>
          <a:prstGeom prst="rect">
            <a:avLst/>
          </a:prstGeom>
          <a:noFill/>
          <a:ln>
            <a:noFill/>
          </a:ln>
        </p:spPr>
        <p:txBody>
          <a:bodyPr wrap="square" lIns="0" tIns="0" rIns="0" bIns="0" anchor="t">
            <a:noAutofit/>
          </a:bodyPr>
          <a:lstStyle/>
          <a:p>
            <a:pPr algn="l">
              <a:lnSpc>
                <a:spcPts val="1200"/>
              </a:lnSpc>
              <a:buNone/>
            </a:pPr>
            <a:r>
              <a:rPr lang="en-AU" sz="1000" b="0">
                <a:latin typeface="Arial" panose="020B0604020202020204" pitchFamily="34" charset="0"/>
                <a:cs typeface="Arial" panose="020B0604020202020204" pitchFamily="34" charset="0"/>
              </a:rPr>
              <a:t>could go either way: </a:t>
            </a:r>
            <a:br>
              <a:rPr lang="en-AU" sz="1000" b="0">
                <a:latin typeface="Arial" panose="020B0604020202020204" pitchFamily="34" charset="0"/>
                <a:cs typeface="Arial" panose="020B0604020202020204" pitchFamily="34" charset="0"/>
              </a:rPr>
            </a:br>
            <a:r>
              <a:rPr lang="en-AU" sz="1000" b="0">
                <a:latin typeface="Arial" panose="020B0604020202020204" pitchFamily="34" charset="0"/>
                <a:cs typeface="Arial" panose="020B0604020202020204" pitchFamily="34" charset="0"/>
              </a:rPr>
              <a:t>28% are conflicted </a:t>
            </a:r>
            <a:br>
              <a:rPr lang="en-AU" sz="1000" b="0">
                <a:latin typeface="Arial" panose="020B0604020202020204" pitchFamily="34" charset="0"/>
                <a:cs typeface="Arial" panose="020B0604020202020204" pitchFamily="34" charset="0"/>
              </a:rPr>
            </a:br>
            <a:r>
              <a:rPr lang="en-AU" sz="1000" b="0">
                <a:latin typeface="Arial" panose="020B0604020202020204" pitchFamily="34" charset="0"/>
                <a:cs typeface="Arial" panose="020B0604020202020204" pitchFamily="34" charset="0"/>
              </a:rPr>
              <a:t>and 10% unsure.</a:t>
            </a:r>
          </a:p>
        </p:txBody>
      </p:sp>
      <p:sp>
        <p:nvSpPr>
          <p:cNvPr id="217" name="Figure"/>
          <p:cNvSpPr>
            <a:spLocks noGrp="1" noRot="1" noMove="1" noResize="1" noEditPoints="1" noAdjustHandles="1" noChangeArrowheads="1" noChangeShapeType="1"/>
          </p:cNvSpPr>
          <p:nvPr/>
        </p:nvSpPr>
        <p:spPr>
          <a:xfrm>
            <a:off x="9817100" y="1257300"/>
            <a:ext cx="1536700" cy="508000"/>
          </a:xfrm>
          <a:prstGeom prst="rect">
            <a:avLst/>
          </a:prstGeom>
          <a:noFill/>
          <a:ln>
            <a:noFill/>
          </a:ln>
        </p:spPr>
        <p:txBody>
          <a:bodyPr wrap="square" lIns="0" tIns="0" rIns="0" bIns="0" anchor="t">
            <a:noAutofit/>
          </a:bodyPr>
          <a:lstStyle/>
          <a:p>
            <a:pPr algn="l">
              <a:lnSpc>
                <a:spcPts val="3700"/>
              </a:lnSpc>
              <a:buNone/>
            </a:pPr>
            <a:r>
              <a:rPr lang="en-AU" sz="3400" b="1">
                <a:latin typeface="Arial" panose="020B0604020202020204" pitchFamily="34" charset="0"/>
                <a:cs typeface="Arial" panose="020B0604020202020204" pitchFamily="34" charset="0"/>
              </a:rPr>
              <a:t>41%</a:t>
            </a:r>
          </a:p>
        </p:txBody>
      </p:sp>
      <p:sp>
        <p:nvSpPr>
          <p:cNvPr id="218" name="Caption"/>
          <p:cNvSpPr>
            <a:spLocks noGrp="1" noRot="1" noMove="1" noResize="1" noEditPoints="1" noAdjustHandles="1" noChangeArrowheads="1" noChangeShapeType="1"/>
          </p:cNvSpPr>
          <p:nvPr/>
        </p:nvSpPr>
        <p:spPr>
          <a:xfrm>
            <a:off x="9817100" y="1765300"/>
            <a:ext cx="1536700" cy="1600200"/>
          </a:xfrm>
          <a:prstGeom prst="rect">
            <a:avLst/>
          </a:prstGeom>
          <a:noFill/>
          <a:ln>
            <a:noFill/>
          </a:ln>
        </p:spPr>
        <p:txBody>
          <a:bodyPr wrap="square" lIns="0" tIns="0" rIns="0" bIns="0" anchor="t">
            <a:noAutofit/>
          </a:bodyPr>
          <a:lstStyle/>
          <a:p>
            <a:pPr algn="l">
              <a:lnSpc>
                <a:spcPts val="1200"/>
              </a:lnSpc>
              <a:buNone/>
            </a:pPr>
            <a:r>
              <a:rPr lang="en-AU" sz="1000" b="0">
                <a:latin typeface="Arial" panose="020B0604020202020204" pitchFamily="34" charset="0"/>
                <a:cs typeface="Arial" panose="020B0604020202020204" pitchFamily="34" charset="0"/>
              </a:rPr>
              <a:t>of UK respondents see more disadvantage than advantage in AI; 40% are on the fence (LSE 2026).</a:t>
            </a:r>
          </a:p>
        </p:txBody>
      </p:sp>
      <p:sp>
        <p:nvSpPr>
          <p:cNvPr id="219" name="Card panel"/>
          <p:cNvSpPr>
            <a:spLocks noGrp="1" noRot="1" noMove="1" noResize="1" noEditPoints="1" noAdjustHandles="1" noChangeArrowheads="1" noChangeShapeType="1"/>
          </p:cNvSpPr>
          <p:nvPr/>
        </p:nvSpPr>
        <p:spPr>
          <a:xfrm>
            <a:off x="635000" y="3530600"/>
            <a:ext cx="2667000" cy="2743200"/>
          </a:xfrm>
          <a:prstGeom prst="roundRect">
            <a:avLst>
              <a:gd name="adj" fmla="val 4762"/>
            </a:avLst>
          </a:prstGeom>
          <a:solidFill>
            <a:schemeClr val="bg1"/>
          </a:solidFill>
          <a:ln>
            <a:noFill/>
          </a:ln>
        </p:spPr>
        <p:txBody>
          <a:bodyPr wrap="square" lIns="0" tIns="0" rIns="0" bIns="0" anchor="t">
            <a:noAutofit/>
          </a:bodyPr>
          <a:lstStyle/>
          <a:p>
            <a:endParaRPr/>
          </a:p>
        </p:txBody>
      </p:sp>
      <p:sp>
        <p:nvSpPr>
          <p:cNvPr id="221" name="Head"/>
          <p:cNvSpPr>
            <a:spLocks noGrp="1" noRot="1" noMove="1" noResize="1" noEditPoints="1" noAdjustHandles="1" noChangeArrowheads="1" noChangeShapeType="1"/>
          </p:cNvSpPr>
          <p:nvPr/>
        </p:nvSpPr>
        <p:spPr>
          <a:xfrm>
            <a:off x="850900" y="3708400"/>
            <a:ext cx="2235200" cy="406400"/>
          </a:xfrm>
          <a:prstGeom prst="rect">
            <a:avLst/>
          </a:prstGeom>
          <a:noFill/>
          <a:ln>
            <a:noFill/>
          </a:ln>
        </p:spPr>
        <p:txBody>
          <a:bodyPr wrap="square" lIns="0" tIns="0" rIns="0" bIns="0" anchor="t">
            <a:noAutofit/>
          </a:bodyPr>
          <a:lstStyle/>
          <a:p>
            <a:pPr algn="l">
              <a:lnSpc>
                <a:spcPts val="1400"/>
              </a:lnSpc>
              <a:buNone/>
            </a:pPr>
            <a:r>
              <a:rPr lang="en-AU" sz="1200" b="1">
                <a:latin typeface="Arial" panose="020B0604020202020204" pitchFamily="34" charset="0"/>
                <a:cs typeface="Arial" panose="020B0604020202020204" pitchFamily="34" charset="0"/>
              </a:rPr>
              <a:t>DATA CENTRES </a:t>
            </a:r>
            <a:br>
              <a:rPr lang="en-AU" sz="1200" b="1">
                <a:latin typeface="Arial" panose="020B0604020202020204" pitchFamily="34" charset="0"/>
                <a:cs typeface="Arial" panose="020B0604020202020204" pitchFamily="34" charset="0"/>
              </a:rPr>
            </a:br>
            <a:r>
              <a:rPr lang="en-AU" sz="1200" b="1">
                <a:latin typeface="Arial" panose="020B0604020202020204" pitchFamily="34" charset="0"/>
                <a:cs typeface="Arial" panose="020B0604020202020204" pitchFamily="34" charset="0"/>
              </a:rPr>
              <a:t>GENERATE BACKLASH</a:t>
            </a:r>
          </a:p>
        </p:txBody>
      </p:sp>
      <p:sp>
        <p:nvSpPr>
          <p:cNvPr id="222" name="Figure"/>
          <p:cNvSpPr>
            <a:spLocks noGrp="1" noRot="1" noMove="1" noResize="1" noEditPoints="1" noAdjustHandles="1" noChangeArrowheads="1" noChangeShapeType="1"/>
          </p:cNvSpPr>
          <p:nvPr/>
        </p:nvSpPr>
        <p:spPr>
          <a:xfrm>
            <a:off x="850900" y="4089400"/>
            <a:ext cx="2235200" cy="508000"/>
          </a:xfrm>
          <a:prstGeom prst="rect">
            <a:avLst/>
          </a:prstGeom>
          <a:noFill/>
          <a:ln>
            <a:noFill/>
          </a:ln>
        </p:spPr>
        <p:txBody>
          <a:bodyPr wrap="square" lIns="0" tIns="0" rIns="0" bIns="0" anchor="t">
            <a:noAutofit/>
          </a:bodyPr>
          <a:lstStyle/>
          <a:p>
            <a:pPr algn="l">
              <a:lnSpc>
                <a:spcPts val="3700"/>
              </a:lnSpc>
              <a:buNone/>
            </a:pPr>
            <a:r>
              <a:rPr lang="en-AU" sz="3400" b="1">
                <a:latin typeface="Arial" panose="020B0604020202020204" pitchFamily="34" charset="0"/>
                <a:cs typeface="Arial" panose="020B0604020202020204" pitchFamily="34" charset="0"/>
              </a:rPr>
              <a:t>71%</a:t>
            </a:r>
          </a:p>
        </p:txBody>
      </p:sp>
      <p:sp>
        <p:nvSpPr>
          <p:cNvPr id="223" name="Caption"/>
          <p:cNvSpPr>
            <a:spLocks noGrp="1" noRot="1" noMove="1" noResize="1" noEditPoints="1" noAdjustHandles="1" noChangeArrowheads="1" noChangeShapeType="1"/>
          </p:cNvSpPr>
          <p:nvPr/>
        </p:nvSpPr>
        <p:spPr>
          <a:xfrm>
            <a:off x="850900" y="4597400"/>
            <a:ext cx="2235200" cy="1600200"/>
          </a:xfrm>
          <a:prstGeom prst="rect">
            <a:avLst/>
          </a:prstGeom>
          <a:noFill/>
          <a:ln>
            <a:noFill/>
          </a:ln>
        </p:spPr>
        <p:txBody>
          <a:bodyPr wrap="square" lIns="0" tIns="0" rIns="0" bIns="0" anchor="t">
            <a:noAutofit/>
          </a:bodyPr>
          <a:lstStyle/>
          <a:p>
            <a:pPr algn="l">
              <a:lnSpc>
                <a:spcPts val="1200"/>
              </a:lnSpc>
              <a:buNone/>
            </a:pPr>
            <a:r>
              <a:rPr lang="en-AU" sz="1000" b="0">
                <a:latin typeface="Arial" panose="020B0604020202020204" pitchFamily="34" charset="0"/>
                <a:cs typeface="Arial" panose="020B0604020202020204" pitchFamily="34" charset="0"/>
              </a:rPr>
              <a:t>of US respondents (strongly or somewhat) oppose data centres </a:t>
            </a:r>
            <a:br>
              <a:rPr lang="en-AU" sz="1000" b="0">
                <a:latin typeface="Arial" panose="020B0604020202020204" pitchFamily="34" charset="0"/>
                <a:cs typeface="Arial" panose="020B0604020202020204" pitchFamily="34" charset="0"/>
              </a:rPr>
            </a:br>
            <a:r>
              <a:rPr lang="en-AU" sz="1000" b="0">
                <a:latin typeface="Arial" panose="020B0604020202020204" pitchFamily="34" charset="0"/>
                <a:cs typeface="Arial" panose="020B0604020202020204" pitchFamily="34" charset="0"/>
              </a:rPr>
              <a:t>in their area (Gallup 2026c).</a:t>
            </a:r>
          </a:p>
        </p:txBody>
      </p:sp>
      <p:sp>
        <p:nvSpPr>
          <p:cNvPr id="224" name="Card panel"/>
          <p:cNvSpPr>
            <a:spLocks noGrp="1" noRot="1" noMove="1" noResize="1" noEditPoints="1" noAdjustHandles="1" noChangeArrowheads="1" noChangeShapeType="1"/>
          </p:cNvSpPr>
          <p:nvPr/>
        </p:nvSpPr>
        <p:spPr>
          <a:xfrm>
            <a:off x="3378200" y="3530600"/>
            <a:ext cx="2667000" cy="2743200"/>
          </a:xfrm>
          <a:prstGeom prst="roundRect">
            <a:avLst>
              <a:gd name="adj" fmla="val 4762"/>
            </a:avLst>
          </a:prstGeom>
          <a:solidFill>
            <a:schemeClr val="accent5"/>
          </a:solidFill>
          <a:ln>
            <a:noFill/>
          </a:ln>
        </p:spPr>
        <p:txBody>
          <a:bodyPr wrap="square" lIns="0" tIns="0" rIns="0" bIns="0" anchor="t">
            <a:noAutofit/>
          </a:bodyPr>
          <a:lstStyle/>
          <a:p>
            <a:endParaRPr/>
          </a:p>
        </p:txBody>
      </p:sp>
      <p:sp>
        <p:nvSpPr>
          <p:cNvPr id="225" name="Notch"/>
          <p:cNvSpPr>
            <a:spLocks noGrp="1" noRot="1" noMove="1" noResize="1" noEditPoints="1" noAdjustHandles="1" noChangeArrowheads="1" noChangeShapeType="1"/>
          </p:cNvSpPr>
          <p:nvPr/>
        </p:nvSpPr>
        <p:spPr>
          <a:xfrm rot="5400000">
            <a:off x="3225800" y="3733800"/>
            <a:ext cx="419100" cy="228600"/>
          </a:xfrm>
          <a:prstGeom prst="triangle">
            <a:avLst/>
          </a:prstGeom>
          <a:solidFill>
            <a:srgbClr val="000000"/>
          </a:solidFill>
          <a:ln>
            <a:noFill/>
          </a:ln>
        </p:spPr>
        <p:txBody>
          <a:bodyPr wrap="square" lIns="0" tIns="0" rIns="0" bIns="0" anchor="ctr">
            <a:noAutofit/>
          </a:bodyPr>
          <a:lstStyle/>
          <a:p>
            <a:endParaRPr/>
          </a:p>
        </p:txBody>
      </p:sp>
      <p:sp>
        <p:nvSpPr>
          <p:cNvPr id="226" name="Head"/>
          <p:cNvSpPr>
            <a:spLocks noGrp="1" noRot="1" noMove="1" noResize="1" noEditPoints="1" noAdjustHandles="1" noChangeArrowheads="1" noChangeShapeType="1"/>
          </p:cNvSpPr>
          <p:nvPr/>
        </p:nvSpPr>
        <p:spPr>
          <a:xfrm>
            <a:off x="3594100" y="3708400"/>
            <a:ext cx="2235200" cy="381000"/>
          </a:xfrm>
          <a:prstGeom prst="rect">
            <a:avLst/>
          </a:prstGeom>
          <a:noFill/>
          <a:ln>
            <a:noFill/>
          </a:ln>
        </p:spPr>
        <p:txBody>
          <a:bodyPr wrap="square" lIns="0" tIns="0" rIns="0" bIns="0" anchor="t">
            <a:noAutofit/>
          </a:bodyPr>
          <a:lstStyle/>
          <a:p>
            <a:pPr algn="l">
              <a:lnSpc>
                <a:spcPts val="1400"/>
              </a:lnSpc>
              <a:buNone/>
            </a:pPr>
            <a:r>
              <a:rPr lang="en-AU" sz="1200" b="1">
                <a:latin typeface="Arial" panose="020B0604020202020204" pitchFamily="34" charset="0"/>
                <a:cs typeface="Arial" panose="020B0604020202020204" pitchFamily="34" charset="0"/>
              </a:rPr>
              <a:t>NO CLEAR JOB IMPACTS FROM AI SO FAR…</a:t>
            </a:r>
          </a:p>
        </p:txBody>
      </p:sp>
      <p:sp>
        <p:nvSpPr>
          <p:cNvPr id="227" name="Figure"/>
          <p:cNvSpPr>
            <a:spLocks noGrp="1" noRot="1" noMove="1" noResize="1" noEditPoints="1" noAdjustHandles="1" noChangeArrowheads="1" noChangeShapeType="1"/>
          </p:cNvSpPr>
          <p:nvPr/>
        </p:nvSpPr>
        <p:spPr>
          <a:xfrm>
            <a:off x="3594100" y="4064000"/>
            <a:ext cx="2235200" cy="508000"/>
          </a:xfrm>
          <a:prstGeom prst="rect">
            <a:avLst/>
          </a:prstGeom>
          <a:noFill/>
          <a:ln>
            <a:noFill/>
          </a:ln>
        </p:spPr>
        <p:txBody>
          <a:bodyPr wrap="square" lIns="0" tIns="0" rIns="0" bIns="0" anchor="t">
            <a:noAutofit/>
          </a:bodyPr>
          <a:lstStyle/>
          <a:p>
            <a:pPr algn="l">
              <a:lnSpc>
                <a:spcPts val="3700"/>
              </a:lnSpc>
              <a:buNone/>
            </a:pPr>
            <a:r>
              <a:rPr lang="en-AU" sz="3400" b="1">
                <a:latin typeface="Arial" panose="020B0604020202020204" pitchFamily="34" charset="0"/>
                <a:cs typeface="Arial" panose="020B0604020202020204" pitchFamily="34" charset="0"/>
              </a:rPr>
              <a:t>2%</a:t>
            </a:r>
          </a:p>
        </p:txBody>
      </p:sp>
      <p:sp>
        <p:nvSpPr>
          <p:cNvPr id="228" name="Caption"/>
          <p:cNvSpPr>
            <a:spLocks noGrp="1" noRot="1" noMove="1" noResize="1" noEditPoints="1" noAdjustHandles="1" noChangeArrowheads="1" noChangeShapeType="1"/>
          </p:cNvSpPr>
          <p:nvPr/>
        </p:nvSpPr>
        <p:spPr>
          <a:xfrm>
            <a:off x="3594100" y="4546600"/>
            <a:ext cx="2235200" cy="457200"/>
          </a:xfrm>
          <a:prstGeom prst="rect">
            <a:avLst/>
          </a:prstGeom>
          <a:noFill/>
          <a:ln>
            <a:noFill/>
          </a:ln>
        </p:spPr>
        <p:txBody>
          <a:bodyPr wrap="square" lIns="0" tIns="0" rIns="0" bIns="0" anchor="t">
            <a:noAutofit/>
          </a:bodyPr>
          <a:lstStyle/>
          <a:p>
            <a:pPr algn="l">
              <a:lnSpc>
                <a:spcPts val="1200"/>
              </a:lnSpc>
              <a:buNone/>
            </a:pPr>
            <a:r>
              <a:rPr lang="en-AU" sz="1000" b="0">
                <a:latin typeface="Arial" panose="020B0604020202020204" pitchFamily="34" charset="0"/>
                <a:cs typeface="Arial" panose="020B0604020202020204" pitchFamily="34" charset="0"/>
              </a:rPr>
              <a:t>lower growth in Australian jobs most exposed to AI since launch of ChatGPT in November 2022 (DEWR 2026).</a:t>
            </a:r>
          </a:p>
        </p:txBody>
      </p:sp>
      <p:sp>
        <p:nvSpPr>
          <p:cNvPr id="229" name="Divider"/>
          <p:cNvSpPr>
            <a:spLocks noGrp="1" noRot="1" noMove="1" noResize="1" noEditPoints="1" noAdjustHandles="1" noChangeArrowheads="1" noChangeShapeType="1"/>
          </p:cNvSpPr>
          <p:nvPr/>
        </p:nvSpPr>
        <p:spPr>
          <a:xfrm>
            <a:off x="3327400" y="5194300"/>
            <a:ext cx="2743200" cy="0"/>
          </a:xfrm>
          <a:prstGeom prst="line">
            <a:avLst/>
          </a:prstGeom>
          <a:noFill/>
          <a:ln w="12700">
            <a:solidFill>
              <a:srgbClr val="000000"/>
            </a:solidFill>
          </a:ln>
        </p:spPr>
        <p:txBody>
          <a:bodyPr wrap="square" lIns="0" tIns="0" rIns="0" bIns="0" anchor="t">
            <a:noAutofit/>
          </a:bodyPr>
          <a:lstStyle/>
          <a:p>
            <a:endParaRPr/>
          </a:p>
        </p:txBody>
      </p:sp>
      <p:sp>
        <p:nvSpPr>
          <p:cNvPr id="230" name="Figure"/>
          <p:cNvSpPr>
            <a:spLocks noGrp="1" noRot="1" noMove="1" noResize="1" noEditPoints="1" noAdjustHandles="1" noChangeArrowheads="1" noChangeShapeType="1"/>
          </p:cNvSpPr>
          <p:nvPr/>
        </p:nvSpPr>
        <p:spPr>
          <a:xfrm>
            <a:off x="3594100" y="5207000"/>
            <a:ext cx="2235200" cy="508000"/>
          </a:xfrm>
          <a:prstGeom prst="rect">
            <a:avLst/>
          </a:prstGeom>
          <a:noFill/>
          <a:ln>
            <a:noFill/>
          </a:ln>
        </p:spPr>
        <p:txBody>
          <a:bodyPr wrap="square" lIns="0" tIns="0" rIns="0" bIns="0" anchor="t">
            <a:noAutofit/>
          </a:bodyPr>
          <a:lstStyle/>
          <a:p>
            <a:pPr>
              <a:lnSpc>
                <a:spcPts val="3700"/>
              </a:lnSpc>
              <a:buNone/>
            </a:pPr>
            <a:r>
              <a:rPr lang="en-AU" sz="3400" b="1">
                <a:latin typeface="Arial" panose="020B0604020202020204" pitchFamily="34" charset="0"/>
                <a:cs typeface="Arial" panose="020B0604020202020204" pitchFamily="34" charset="0"/>
              </a:rPr>
              <a:t>5.6%</a:t>
            </a:r>
          </a:p>
        </p:txBody>
      </p:sp>
      <p:sp>
        <p:nvSpPr>
          <p:cNvPr id="231" name="Caption"/>
          <p:cNvSpPr>
            <a:spLocks noGrp="1" noRot="1" noMove="1" noResize="1" noEditPoints="1" noAdjustHandles="1" noChangeArrowheads="1" noChangeShapeType="1"/>
          </p:cNvSpPr>
          <p:nvPr/>
        </p:nvSpPr>
        <p:spPr>
          <a:xfrm>
            <a:off x="3594100" y="5715000"/>
            <a:ext cx="2235200" cy="508000"/>
          </a:xfrm>
          <a:prstGeom prst="rect">
            <a:avLst/>
          </a:prstGeom>
          <a:noFill/>
          <a:ln>
            <a:noFill/>
          </a:ln>
        </p:spPr>
        <p:txBody>
          <a:bodyPr wrap="square" lIns="0" tIns="0" rIns="0" bIns="0" anchor="t">
            <a:noAutofit/>
          </a:bodyPr>
          <a:lstStyle/>
          <a:p>
            <a:pPr>
              <a:lnSpc>
                <a:spcPts val="1200"/>
              </a:lnSpc>
              <a:buNone/>
            </a:pPr>
            <a:r>
              <a:rPr lang="en-AU" sz="1000" b="0">
                <a:latin typeface="Arial" panose="020B0604020202020204" pitchFamily="34" charset="0"/>
                <a:cs typeface="Arial" panose="020B0604020202020204" pitchFamily="34" charset="0"/>
              </a:rPr>
              <a:t>growth in most exposed fifth of occupations since November 2022 (DEWR 2026).</a:t>
            </a:r>
          </a:p>
        </p:txBody>
      </p:sp>
      <p:sp>
        <p:nvSpPr>
          <p:cNvPr id="232" name="Card panel"/>
          <p:cNvSpPr>
            <a:spLocks noGrp="1" noRot="1" noMove="1" noResize="1" noEditPoints="1" noAdjustHandles="1" noChangeArrowheads="1" noChangeShapeType="1"/>
          </p:cNvSpPr>
          <p:nvPr/>
        </p:nvSpPr>
        <p:spPr>
          <a:xfrm>
            <a:off x="6121400" y="3530600"/>
            <a:ext cx="2667000" cy="2743200"/>
          </a:xfrm>
          <a:prstGeom prst="roundRect">
            <a:avLst>
              <a:gd name="adj" fmla="val 4762"/>
            </a:avLst>
          </a:prstGeom>
          <a:solidFill>
            <a:schemeClr val="bg1"/>
          </a:solidFill>
          <a:ln>
            <a:noFill/>
          </a:ln>
        </p:spPr>
        <p:txBody>
          <a:bodyPr wrap="square" lIns="0" tIns="0" rIns="0" bIns="0" anchor="t">
            <a:noAutofit/>
          </a:bodyPr>
          <a:lstStyle/>
          <a:p>
            <a:endParaRPr/>
          </a:p>
        </p:txBody>
      </p:sp>
      <p:sp>
        <p:nvSpPr>
          <p:cNvPr id="233" name="Notch"/>
          <p:cNvSpPr>
            <a:spLocks noGrp="1" noRot="1" noMove="1" noResize="1" noEditPoints="1" noAdjustHandles="1" noChangeArrowheads="1" noChangeShapeType="1"/>
          </p:cNvSpPr>
          <p:nvPr/>
        </p:nvSpPr>
        <p:spPr>
          <a:xfrm rot="5400000">
            <a:off x="5969000" y="3733800"/>
            <a:ext cx="419100" cy="228600"/>
          </a:xfrm>
          <a:prstGeom prst="triangle">
            <a:avLst/>
          </a:prstGeom>
          <a:solidFill>
            <a:srgbClr val="000000"/>
          </a:solidFill>
          <a:ln>
            <a:noFill/>
          </a:ln>
        </p:spPr>
        <p:txBody>
          <a:bodyPr wrap="square" lIns="0" tIns="0" rIns="0" bIns="0" anchor="ctr">
            <a:noAutofit/>
          </a:bodyPr>
          <a:lstStyle/>
          <a:p>
            <a:endParaRPr/>
          </a:p>
        </p:txBody>
      </p:sp>
      <p:sp>
        <p:nvSpPr>
          <p:cNvPr id="234" name="Head"/>
          <p:cNvSpPr>
            <a:spLocks noGrp="1" noRot="1" noMove="1" noResize="1" noEditPoints="1" noAdjustHandles="1" noChangeArrowheads="1" noChangeShapeType="1"/>
          </p:cNvSpPr>
          <p:nvPr/>
        </p:nvSpPr>
        <p:spPr>
          <a:xfrm>
            <a:off x="6337300" y="3708400"/>
            <a:ext cx="2235200" cy="406400"/>
          </a:xfrm>
          <a:prstGeom prst="rect">
            <a:avLst/>
          </a:prstGeom>
          <a:noFill/>
          <a:ln>
            <a:noFill/>
          </a:ln>
        </p:spPr>
        <p:txBody>
          <a:bodyPr wrap="square" lIns="0" tIns="0" rIns="0" bIns="0" anchor="t">
            <a:noAutofit/>
          </a:bodyPr>
          <a:lstStyle/>
          <a:p>
            <a:pPr algn="l">
              <a:lnSpc>
                <a:spcPts val="1400"/>
              </a:lnSpc>
              <a:buNone/>
            </a:pPr>
            <a:r>
              <a:rPr lang="en-AU" sz="1200" b="1">
                <a:latin typeface="Arial" panose="020B0604020202020204" pitchFamily="34" charset="0"/>
                <a:cs typeface="Arial" panose="020B0604020202020204" pitchFamily="34" charset="0"/>
              </a:rPr>
              <a:t>NOSTALGIA </a:t>
            </a:r>
            <a:br>
              <a:rPr lang="en-AU" sz="1200" b="1">
                <a:latin typeface="Arial" panose="020B0604020202020204" pitchFamily="34" charset="0"/>
                <a:cs typeface="Arial" panose="020B0604020202020204" pitchFamily="34" charset="0"/>
              </a:rPr>
            </a:br>
            <a:r>
              <a:rPr lang="en-AU" sz="1200" b="1">
                <a:latin typeface="Arial" panose="020B0604020202020204" pitchFamily="34" charset="0"/>
                <a:cs typeface="Arial" panose="020B0604020202020204" pitchFamily="34" charset="0"/>
              </a:rPr>
              <a:t>IS BACK</a:t>
            </a:r>
          </a:p>
        </p:txBody>
      </p:sp>
      <p:sp>
        <p:nvSpPr>
          <p:cNvPr id="235" name="Figure"/>
          <p:cNvSpPr>
            <a:spLocks noGrp="1" noRot="1" noMove="1" noResize="1" noEditPoints="1" noAdjustHandles="1" noChangeArrowheads="1" noChangeShapeType="1"/>
          </p:cNvSpPr>
          <p:nvPr/>
        </p:nvSpPr>
        <p:spPr>
          <a:xfrm>
            <a:off x="6337300" y="4089400"/>
            <a:ext cx="2235200" cy="508000"/>
          </a:xfrm>
          <a:prstGeom prst="rect">
            <a:avLst/>
          </a:prstGeom>
          <a:noFill/>
          <a:ln>
            <a:noFill/>
          </a:ln>
        </p:spPr>
        <p:txBody>
          <a:bodyPr wrap="square" lIns="0" tIns="0" rIns="0" bIns="0" anchor="t">
            <a:noAutofit/>
          </a:bodyPr>
          <a:lstStyle/>
          <a:p>
            <a:pPr algn="l">
              <a:lnSpc>
                <a:spcPts val="3700"/>
              </a:lnSpc>
              <a:buNone/>
            </a:pPr>
            <a:r>
              <a:rPr lang="en-AU" sz="3400" b="1">
                <a:latin typeface="Arial" panose="020B0604020202020204" pitchFamily="34" charset="0"/>
                <a:cs typeface="Arial" panose="020B0604020202020204" pitchFamily="34" charset="0"/>
              </a:rPr>
              <a:t>68%</a:t>
            </a:r>
          </a:p>
        </p:txBody>
      </p:sp>
      <p:sp>
        <p:nvSpPr>
          <p:cNvPr id="236" name="Caption"/>
          <p:cNvSpPr>
            <a:spLocks noGrp="1" noRot="1" noMove="1" noResize="1" noEditPoints="1" noAdjustHandles="1" noChangeArrowheads="1" noChangeShapeType="1"/>
          </p:cNvSpPr>
          <p:nvPr/>
        </p:nvSpPr>
        <p:spPr>
          <a:xfrm>
            <a:off x="6337300" y="4597400"/>
            <a:ext cx="2235200" cy="1600200"/>
          </a:xfrm>
          <a:prstGeom prst="rect">
            <a:avLst/>
          </a:prstGeom>
          <a:noFill/>
          <a:ln>
            <a:noFill/>
          </a:ln>
        </p:spPr>
        <p:txBody>
          <a:bodyPr wrap="square" lIns="0" tIns="0" rIns="0" bIns="0" anchor="t">
            <a:noAutofit/>
          </a:bodyPr>
          <a:lstStyle/>
          <a:p>
            <a:pPr algn="l">
              <a:lnSpc>
                <a:spcPts val="1200"/>
              </a:lnSpc>
              <a:buNone/>
            </a:pPr>
            <a:r>
              <a:rPr lang="en-AU" sz="1000" b="0">
                <a:latin typeface="Arial" panose="020B0604020202020204" pitchFamily="34" charset="0"/>
                <a:cs typeface="Arial" panose="020B0604020202020204" pitchFamily="34" charset="0"/>
              </a:rPr>
              <a:t>of US respondents say nostalgia influences purchase behaviour at least a little (17% say “a lot”, and rising) (</a:t>
            </a:r>
            <a:r>
              <a:rPr lang="en-AU" sz="1000" b="0" err="1">
                <a:latin typeface="Arial" panose="020B0604020202020204" pitchFamily="34" charset="0"/>
                <a:cs typeface="Arial" panose="020B0604020202020204" pitchFamily="34" charset="0"/>
              </a:rPr>
              <a:t>CivicScience</a:t>
            </a:r>
            <a:r>
              <a:rPr lang="en-AU" sz="1000" b="0">
                <a:latin typeface="Arial" panose="020B0604020202020204" pitchFamily="34" charset="0"/>
                <a:cs typeface="Arial" panose="020B0604020202020204" pitchFamily="34" charset="0"/>
              </a:rPr>
              <a:t> 2026).</a:t>
            </a:r>
          </a:p>
        </p:txBody>
      </p:sp>
      <p:sp>
        <p:nvSpPr>
          <p:cNvPr id="237" name="Card panel"/>
          <p:cNvSpPr>
            <a:spLocks noGrp="1" noRot="1" noMove="1" noResize="1" noEditPoints="1" noAdjustHandles="1" noChangeArrowheads="1" noChangeShapeType="1"/>
          </p:cNvSpPr>
          <p:nvPr/>
        </p:nvSpPr>
        <p:spPr>
          <a:xfrm>
            <a:off x="8864600" y="3530600"/>
            <a:ext cx="2667000" cy="2743200"/>
          </a:xfrm>
          <a:prstGeom prst="roundRect">
            <a:avLst>
              <a:gd name="adj" fmla="val 4762"/>
            </a:avLst>
          </a:prstGeom>
          <a:solidFill>
            <a:schemeClr val="accent5"/>
          </a:solidFill>
          <a:ln>
            <a:noFill/>
          </a:ln>
        </p:spPr>
        <p:txBody>
          <a:bodyPr wrap="square" lIns="0" tIns="0" rIns="0" bIns="0" anchor="t">
            <a:noAutofit/>
          </a:bodyPr>
          <a:lstStyle/>
          <a:p>
            <a:endParaRPr/>
          </a:p>
        </p:txBody>
      </p:sp>
      <p:sp>
        <p:nvSpPr>
          <p:cNvPr id="238" name="Notch"/>
          <p:cNvSpPr>
            <a:spLocks noGrp="1" noRot="1" noMove="1" noResize="1" noEditPoints="1" noAdjustHandles="1" noChangeArrowheads="1" noChangeShapeType="1"/>
          </p:cNvSpPr>
          <p:nvPr/>
        </p:nvSpPr>
        <p:spPr>
          <a:xfrm rot="5400000">
            <a:off x="8712200" y="3733800"/>
            <a:ext cx="419100" cy="228600"/>
          </a:xfrm>
          <a:prstGeom prst="triangle">
            <a:avLst/>
          </a:prstGeom>
          <a:solidFill>
            <a:srgbClr val="000000"/>
          </a:solidFill>
          <a:ln>
            <a:noFill/>
          </a:ln>
        </p:spPr>
        <p:txBody>
          <a:bodyPr wrap="square" lIns="0" tIns="0" rIns="0" bIns="0" anchor="ctr">
            <a:noAutofit/>
          </a:bodyPr>
          <a:lstStyle/>
          <a:p>
            <a:endParaRPr/>
          </a:p>
        </p:txBody>
      </p:sp>
      <p:sp>
        <p:nvSpPr>
          <p:cNvPr id="239" name="Head"/>
          <p:cNvSpPr>
            <a:spLocks noGrp="1" noRot="1" noMove="1" noResize="1" noEditPoints="1" noAdjustHandles="1" noChangeArrowheads="1" noChangeShapeType="1"/>
          </p:cNvSpPr>
          <p:nvPr/>
        </p:nvSpPr>
        <p:spPr>
          <a:xfrm>
            <a:off x="9080500" y="3708400"/>
            <a:ext cx="2235200" cy="381000"/>
          </a:xfrm>
          <a:prstGeom prst="rect">
            <a:avLst/>
          </a:prstGeom>
          <a:noFill/>
          <a:ln>
            <a:noFill/>
          </a:ln>
        </p:spPr>
        <p:txBody>
          <a:bodyPr wrap="square" lIns="0" tIns="0" rIns="0" bIns="0" anchor="t">
            <a:noAutofit/>
          </a:bodyPr>
          <a:lstStyle/>
          <a:p>
            <a:pPr algn="l">
              <a:lnSpc>
                <a:spcPts val="1400"/>
              </a:lnSpc>
              <a:buNone/>
            </a:pPr>
            <a:r>
              <a:rPr lang="en-AU" sz="1200" b="1">
                <a:latin typeface="Arial" panose="020B0604020202020204" pitchFamily="34" charset="0"/>
                <a:cs typeface="Arial" panose="020B0604020202020204" pitchFamily="34" charset="0"/>
              </a:rPr>
              <a:t>PEOPLE WANT BUSINESS LEADERS TO ACT</a:t>
            </a:r>
          </a:p>
        </p:txBody>
      </p:sp>
      <p:sp>
        <p:nvSpPr>
          <p:cNvPr id="240" name="Figure"/>
          <p:cNvSpPr>
            <a:spLocks noGrp="1" noRot="1" noMove="1" noResize="1" noEditPoints="1" noAdjustHandles="1" noChangeArrowheads="1" noChangeShapeType="1"/>
          </p:cNvSpPr>
          <p:nvPr/>
        </p:nvSpPr>
        <p:spPr>
          <a:xfrm>
            <a:off x="9080500" y="4064000"/>
            <a:ext cx="2235200" cy="508000"/>
          </a:xfrm>
          <a:prstGeom prst="rect">
            <a:avLst/>
          </a:prstGeom>
          <a:noFill/>
          <a:ln>
            <a:noFill/>
          </a:ln>
        </p:spPr>
        <p:txBody>
          <a:bodyPr wrap="square" lIns="0" tIns="0" rIns="0" bIns="0" anchor="t">
            <a:noAutofit/>
          </a:bodyPr>
          <a:lstStyle/>
          <a:p>
            <a:pPr algn="l">
              <a:lnSpc>
                <a:spcPts val="3700"/>
              </a:lnSpc>
              <a:buNone/>
            </a:pPr>
            <a:r>
              <a:rPr lang="en-AU" sz="3400" b="1">
                <a:latin typeface="Arial" panose="020B0604020202020204" pitchFamily="34" charset="0"/>
                <a:cs typeface="Arial" panose="020B0604020202020204" pitchFamily="34" charset="0"/>
              </a:rPr>
              <a:t>71%</a:t>
            </a:r>
          </a:p>
        </p:txBody>
      </p:sp>
      <p:sp>
        <p:nvSpPr>
          <p:cNvPr id="241" name="Caption"/>
          <p:cNvSpPr>
            <a:spLocks noGrp="1" noRot="1" noMove="1" noResize="1" noEditPoints="1" noAdjustHandles="1" noChangeArrowheads="1" noChangeShapeType="1"/>
          </p:cNvSpPr>
          <p:nvPr/>
        </p:nvSpPr>
        <p:spPr>
          <a:xfrm>
            <a:off x="9080500" y="4546600"/>
            <a:ext cx="2235200" cy="457200"/>
          </a:xfrm>
          <a:prstGeom prst="rect">
            <a:avLst/>
          </a:prstGeom>
          <a:noFill/>
          <a:ln>
            <a:noFill/>
          </a:ln>
        </p:spPr>
        <p:txBody>
          <a:bodyPr wrap="square" lIns="0" tIns="0" rIns="0" bIns="0" anchor="t">
            <a:noAutofit/>
          </a:bodyPr>
          <a:lstStyle/>
          <a:p>
            <a:pPr algn="l">
              <a:lnSpc>
                <a:spcPts val="1200"/>
              </a:lnSpc>
              <a:buNone/>
            </a:pPr>
            <a:r>
              <a:rPr lang="en-AU" sz="1000" b="0">
                <a:latin typeface="Arial" panose="020B0604020202020204" pitchFamily="34" charset="0"/>
                <a:cs typeface="Arial" panose="020B0604020202020204" pitchFamily="34" charset="0"/>
              </a:rPr>
              <a:t>grant organisational leaders a</a:t>
            </a:r>
            <a:br>
              <a:rPr lang="en-AU" sz="1000" b="0">
                <a:latin typeface="Arial" panose="020B0604020202020204" pitchFamily="34" charset="0"/>
                <a:cs typeface="Arial" panose="020B0604020202020204" pitchFamily="34" charset="0"/>
              </a:rPr>
            </a:br>
            <a:r>
              <a:rPr lang="en-AU" sz="1000" b="0">
                <a:latin typeface="Arial" panose="020B0604020202020204" pitchFamily="34" charset="0"/>
                <a:cs typeface="Arial" panose="020B0604020202020204" pitchFamily="34" charset="0"/>
              </a:rPr>
              <a:t>mandate to act on societal issues (Edelman 2025).</a:t>
            </a:r>
          </a:p>
        </p:txBody>
      </p:sp>
      <p:sp>
        <p:nvSpPr>
          <p:cNvPr id="242" name="Divider"/>
          <p:cNvSpPr>
            <a:spLocks noGrp="1" noRot="1" noMove="1" noResize="1" noEditPoints="1" noAdjustHandles="1" noChangeArrowheads="1" noChangeShapeType="1"/>
          </p:cNvSpPr>
          <p:nvPr/>
        </p:nvSpPr>
        <p:spPr>
          <a:xfrm>
            <a:off x="8813800" y="5194300"/>
            <a:ext cx="2743200" cy="0"/>
          </a:xfrm>
          <a:prstGeom prst="line">
            <a:avLst/>
          </a:prstGeom>
          <a:noFill/>
          <a:ln w="12700">
            <a:solidFill>
              <a:srgbClr val="000000"/>
            </a:solidFill>
          </a:ln>
        </p:spPr>
        <p:txBody>
          <a:bodyPr wrap="square" lIns="0" tIns="0" rIns="0" bIns="0" anchor="t">
            <a:noAutofit/>
          </a:bodyPr>
          <a:lstStyle/>
          <a:p>
            <a:endParaRPr/>
          </a:p>
        </p:txBody>
      </p:sp>
      <p:sp>
        <p:nvSpPr>
          <p:cNvPr id="243" name="Figure"/>
          <p:cNvSpPr>
            <a:spLocks noGrp="1" noRot="1" noMove="1" noResize="1" noEditPoints="1" noAdjustHandles="1" noChangeArrowheads="1" noChangeShapeType="1"/>
          </p:cNvSpPr>
          <p:nvPr/>
        </p:nvSpPr>
        <p:spPr>
          <a:xfrm>
            <a:off x="9080500" y="5207000"/>
            <a:ext cx="2235200" cy="508000"/>
          </a:xfrm>
          <a:prstGeom prst="rect">
            <a:avLst/>
          </a:prstGeom>
          <a:noFill/>
          <a:ln>
            <a:noFill/>
          </a:ln>
        </p:spPr>
        <p:txBody>
          <a:bodyPr wrap="square" lIns="0" tIns="0" rIns="0" bIns="0" anchor="t">
            <a:noAutofit/>
          </a:bodyPr>
          <a:lstStyle/>
          <a:p>
            <a:pPr>
              <a:lnSpc>
                <a:spcPts val="3700"/>
              </a:lnSpc>
              <a:buNone/>
            </a:pPr>
            <a:r>
              <a:rPr lang="en-AU" sz="3400" b="1">
                <a:latin typeface="Arial" panose="020B0604020202020204" pitchFamily="34" charset="0"/>
                <a:cs typeface="Arial" panose="020B0604020202020204" pitchFamily="34" charset="0"/>
              </a:rPr>
              <a:t>78%</a:t>
            </a:r>
          </a:p>
        </p:txBody>
      </p:sp>
      <p:sp>
        <p:nvSpPr>
          <p:cNvPr id="244" name="Caption"/>
          <p:cNvSpPr>
            <a:spLocks noGrp="1" noRot="1" noMove="1" noResize="1" noEditPoints="1" noAdjustHandles="1" noChangeArrowheads="1" noChangeShapeType="1"/>
          </p:cNvSpPr>
          <p:nvPr/>
        </p:nvSpPr>
        <p:spPr>
          <a:xfrm>
            <a:off x="9080500" y="5715000"/>
            <a:ext cx="2235200" cy="508000"/>
          </a:xfrm>
          <a:prstGeom prst="rect">
            <a:avLst/>
          </a:prstGeom>
          <a:noFill/>
          <a:ln>
            <a:noFill/>
          </a:ln>
        </p:spPr>
        <p:txBody>
          <a:bodyPr wrap="square" lIns="0" tIns="0" rIns="0" bIns="0" anchor="t">
            <a:noAutofit/>
          </a:bodyPr>
          <a:lstStyle/>
          <a:p>
            <a:pPr>
              <a:lnSpc>
                <a:spcPts val="1200"/>
              </a:lnSpc>
              <a:buNone/>
            </a:pPr>
            <a:r>
              <a:rPr lang="en-AU" sz="1000" b="0">
                <a:latin typeface="Arial" panose="020B0604020202020204" pitchFamily="34" charset="0"/>
                <a:cs typeface="Arial" panose="020B0604020202020204" pitchFamily="34" charset="0"/>
              </a:rPr>
              <a:t>trust their employer to do what’s right (Edelman 2026).</a:t>
            </a:r>
          </a:p>
        </p:txBody>
      </p:sp>
      <p:sp>
        <p:nvSpPr>
          <p:cNvPr id="3" name="Title 1">
            <a:extLst>
              <a:ext uri="{FF2B5EF4-FFF2-40B4-BE49-F238E27FC236}">
                <a16:creationId xmlns:a16="http://schemas.microsoft.com/office/drawing/2014/main" id="{091D68E5-71D5-C489-C765-7B3AE507F610}"/>
              </a:ext>
            </a:extLst>
          </p:cNvPr>
          <p:cNvSpPr txBox="1">
            <a:spLocks noGrp="1" noRot="1" noMove="1" noResize="1" noEditPoints="1" noAdjustHandles="1" noChangeArrowheads="1" noChangeShapeType="1"/>
          </p:cNvSpPr>
          <p:nvPr/>
        </p:nvSpPr>
        <p:spPr>
          <a:xfrm>
            <a:off x="0" y="0"/>
            <a:ext cx="12192000" cy="698500"/>
          </a:xfrm>
        </p:spPr>
        <p:txBody>
          <a:bodyPr lIns="612000" tIns="144000" anchor="ctr"/>
          <a:lstStyle>
            <a:lvl1pPr>
              <a:defRPr>
                <a:solidFill>
                  <a:schemeClr val="accent1"/>
                </a:solidFill>
                <a:latin typeface="+mj-lt"/>
                <a:ea typeface="+mj-ea"/>
                <a:cs typeface="+mj-cs"/>
              </a:defRPr>
            </a:lvl1pPr>
          </a:lstStyle>
          <a:p>
            <a:pPr>
              <a:lnSpc>
                <a:spcPct val="71161"/>
              </a:lnSpc>
            </a:pPr>
            <a:r>
              <a:rPr lang="en-AU" sz="2000" b="1" kern="0" noProof="0">
                <a:solidFill>
                  <a:schemeClr val="bg1"/>
                </a:solidFill>
                <a:latin typeface="Arial" panose="020B0604020202020204" pitchFamily="34" charset="0"/>
                <a:cs typeface="Arial" panose="020B0604020202020204" pitchFamily="34" charset="0"/>
              </a:rPr>
              <a:t>+ Solving problems of scale, in numbers</a:t>
            </a:r>
          </a:p>
        </p:txBody>
      </p:sp>
      <p:sp>
        <p:nvSpPr>
          <p:cNvPr id="4" name="Notch">
            <a:extLst>
              <a:ext uri="{FF2B5EF4-FFF2-40B4-BE49-F238E27FC236}">
                <a16:creationId xmlns:a16="http://schemas.microsoft.com/office/drawing/2014/main" id="{31A5B8EE-0B80-F221-39D5-291EFE82C74C}"/>
              </a:ext>
            </a:extLst>
          </p:cNvPr>
          <p:cNvSpPr>
            <a:spLocks noGrp="1" noRot="1" noMove="1" noResize="1" noEditPoints="1" noAdjustHandles="1" noChangeArrowheads="1" noChangeShapeType="1"/>
          </p:cNvSpPr>
          <p:nvPr/>
        </p:nvSpPr>
        <p:spPr>
          <a:xfrm rot="5400000">
            <a:off x="4826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5" name="Notch">
            <a:extLst>
              <a:ext uri="{FF2B5EF4-FFF2-40B4-BE49-F238E27FC236}">
                <a16:creationId xmlns:a16="http://schemas.microsoft.com/office/drawing/2014/main" id="{11E926F0-2E18-D8B8-9182-E03ECA156B5B}"/>
              </a:ext>
            </a:extLst>
          </p:cNvPr>
          <p:cNvSpPr>
            <a:spLocks noGrp="1" noRot="1" noMove="1" noResize="1" noEditPoints="1" noAdjustHandles="1" noChangeArrowheads="1" noChangeShapeType="1"/>
          </p:cNvSpPr>
          <p:nvPr/>
        </p:nvSpPr>
        <p:spPr>
          <a:xfrm rot="5400000">
            <a:off x="482600" y="3733800"/>
            <a:ext cx="419100" cy="228600"/>
          </a:xfrm>
          <a:prstGeom prst="triangle">
            <a:avLst/>
          </a:prstGeom>
          <a:solidFill>
            <a:srgbClr val="000000"/>
          </a:solidFill>
          <a:ln>
            <a:noFill/>
          </a:ln>
        </p:spPr>
        <p:txBody>
          <a:bodyPr wrap="square" lIns="0" tIns="0" rIns="0" bIns="0" anchor="ctr">
            <a:noAutofit/>
          </a:bodyPr>
          <a:lstStyle/>
          <a:p>
            <a:endParaRPr/>
          </a:p>
        </p:txBody>
      </p:sp>
    </p:spTree>
    <p:extLst>
      <p:ext uri="{BB962C8B-B14F-4D97-AF65-F5344CB8AC3E}">
        <p14:creationId xmlns:p14="http://schemas.microsoft.com/office/powerpoint/2010/main" val="2541738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88DA2-2EB6-D0D3-B1A9-4EAAB7B3451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1B8DB8D-746C-7329-63AA-334C9DC2505E}"/>
              </a:ext>
            </a:extLst>
          </p:cNvPr>
          <p:cNvSpPr txBox="1">
            <a:spLocks noGrp="1" noRot="1" noMove="1" noResize="1" noEditPoints="1" noAdjustHandles="1" noChangeArrowheads="1" noChangeShapeType="1"/>
          </p:cNvSpPr>
          <p:nvPr/>
        </p:nvSpPr>
        <p:spPr>
          <a:xfrm>
            <a:off x="7006952" y="1910684"/>
            <a:ext cx="3392078" cy="295992"/>
          </a:xfrm>
        </p:spPr>
        <p:txBody>
          <a:bodyPr/>
          <a:lstStyle>
            <a:lvl1pPr marL="0" indent="0" algn="ctr">
              <a:buClr>
                <a:schemeClr val="tx2"/>
              </a:buClr>
              <a:buFont typeface="Arial" panose="020B0604020202020204" pitchFamily="34" charset="0"/>
              <a:buNone/>
              <a:defRPr sz="2400">
                <a:solidFill>
                  <a:schemeClr val="tx2"/>
                </a:solidFill>
                <a:latin typeface="+mn-lt"/>
                <a:ea typeface="+mn-ea"/>
                <a:cs typeface="+mn-cs"/>
              </a:defRPr>
            </a:lvl1pPr>
            <a:lvl2pPr marL="457189" indent="0" algn="ctr">
              <a:buFont typeface="Arial" panose="020B0604020202020204" pitchFamily="34" charset="0"/>
              <a:buNone/>
              <a:defRPr sz="2000">
                <a:solidFill>
                  <a:schemeClr val="tx2"/>
                </a:solidFill>
                <a:latin typeface="+mn-lt"/>
                <a:ea typeface="+mn-ea"/>
                <a:cs typeface="+mn-cs"/>
              </a:defRPr>
            </a:lvl2pPr>
            <a:lvl3pPr marL="914377" indent="0" algn="ctr">
              <a:buFont typeface="Arial" panose="020B0604020202020204" pitchFamily="34" charset="0"/>
              <a:buNone/>
              <a:defRPr sz="1800">
                <a:solidFill>
                  <a:schemeClr val="tx2"/>
                </a:solidFill>
                <a:latin typeface="+mn-lt"/>
                <a:ea typeface="+mn-ea"/>
                <a:cs typeface="+mn-cs"/>
              </a:defRPr>
            </a:lvl3pPr>
            <a:lvl4pPr marL="1371566" indent="0" algn="ctr">
              <a:buFont typeface="Arial" panose="020B0604020202020204" pitchFamily="34" charset="0"/>
              <a:buNone/>
              <a:defRPr sz="1600">
                <a:solidFill>
                  <a:schemeClr val="tx2"/>
                </a:solidFill>
                <a:latin typeface="+mn-lt"/>
                <a:ea typeface="+mn-ea"/>
                <a:cs typeface="+mn-cs"/>
              </a:defRPr>
            </a:lvl4pPr>
            <a:lvl5pPr marL="1828754" indent="0" algn="ctr">
              <a:buFont typeface="Arial" panose="020B0604020202020204" pitchFamily="34" charset="0"/>
              <a:buNone/>
              <a:defRPr sz="1600">
                <a:solidFill>
                  <a:schemeClr val="tx2"/>
                </a:solidFill>
                <a:latin typeface="+mn-lt"/>
                <a:ea typeface="+mn-ea"/>
                <a:cs typeface="+mn-cs"/>
              </a:defRPr>
            </a:lvl5pPr>
            <a:lvl6pPr marL="2285943" indent="0" algn="ctr">
              <a:buNone/>
              <a:defRPr sz="1600">
                <a:latin typeface="+mn-lt"/>
                <a:ea typeface="+mn-ea"/>
                <a:cs typeface="+mn-cs"/>
              </a:defRPr>
            </a:lvl6pPr>
            <a:lvl7pPr marL="2743131" indent="0" algn="ctr">
              <a:buNone/>
              <a:defRPr sz="1600">
                <a:latin typeface="+mn-lt"/>
                <a:ea typeface="+mn-ea"/>
                <a:cs typeface="+mn-cs"/>
              </a:defRPr>
            </a:lvl7pPr>
            <a:lvl8pPr marL="3200320" indent="0" algn="ctr">
              <a:buNone/>
              <a:defRPr sz="1600">
                <a:latin typeface="+mn-lt"/>
                <a:ea typeface="+mn-ea"/>
                <a:cs typeface="+mn-cs"/>
              </a:defRPr>
            </a:lvl8pPr>
            <a:lvl9pPr marL="3657509" indent="0" algn="ctr">
              <a:buNone/>
              <a:defRPr sz="1600">
                <a:latin typeface="+mn-lt"/>
                <a:ea typeface="+mn-ea"/>
                <a:cs typeface="+mn-cs"/>
              </a:defRPr>
            </a:lvl9pPr>
          </a:lstStyle>
          <a:p>
            <a:pPr algn="l">
              <a:lnSpc>
                <a:spcPts val="1400"/>
              </a:lnSpc>
            </a:pPr>
            <a:r>
              <a:rPr lang="en-AU" sz="1400" b="1" noProof="0">
                <a:solidFill>
                  <a:schemeClr val="accent3"/>
                </a:solidFill>
                <a:effectLst/>
                <a:latin typeface="Arial" panose="020B0604020202020204" pitchFamily="34" charset="0"/>
                <a:cs typeface="Arial" panose="020B0604020202020204" pitchFamily="34" charset="0"/>
              </a:rPr>
              <a:t>BLOB 3</a:t>
            </a:r>
            <a:endParaRPr lang="en-AU" sz="1400" noProof="0">
              <a:solidFill>
                <a:schemeClr val="accent3"/>
              </a:solidFill>
              <a:effectLst/>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135FC3A8-F3F3-5C65-175C-E827DF891983}"/>
              </a:ext>
            </a:extLst>
          </p:cNvPr>
          <p:cNvSpPr txBox="1">
            <a:spLocks noGrp="1" noRot="1" noMove="1" noResize="1" noEditPoints="1" noAdjustHandles="1" noChangeArrowheads="1" noChangeShapeType="1"/>
          </p:cNvSpPr>
          <p:nvPr/>
        </p:nvSpPr>
        <p:spPr>
          <a:xfrm>
            <a:off x="7006952" y="2216456"/>
            <a:ext cx="4052076" cy="1491318"/>
          </a:xfrm>
        </p:spPr>
        <p:txBody>
          <a:bodyPr/>
          <a:lstStyle>
            <a:lvl1pPr>
              <a:defRPr>
                <a:solidFill>
                  <a:schemeClr val="accent1"/>
                </a:solidFill>
                <a:latin typeface="+mj-lt"/>
                <a:ea typeface="+mj-ea"/>
                <a:cs typeface="+mj-cs"/>
              </a:defRPr>
            </a:lvl1pPr>
          </a:lstStyle>
          <a:p>
            <a:pPr algn="l">
              <a:lnSpc>
                <a:spcPct val="83571"/>
              </a:lnSpc>
            </a:pPr>
            <a:r>
              <a:rPr lang="en-AU" sz="3000" kern="0" noProof="0">
                <a:solidFill>
                  <a:schemeClr val="bg1"/>
                </a:solidFill>
                <a:latin typeface="Arial" panose="020B0604020202020204" pitchFamily="34" charset="0"/>
                <a:cs typeface="Arial" panose="020B0604020202020204" pitchFamily="34" charset="0"/>
              </a:rPr>
              <a:t>Working across </a:t>
            </a:r>
            <a:br>
              <a:rPr lang="en-AU" sz="3000" kern="0" noProof="0">
                <a:solidFill>
                  <a:schemeClr val="bg1"/>
                </a:solidFill>
                <a:latin typeface="Arial" panose="020B0604020202020204" pitchFamily="34" charset="0"/>
                <a:cs typeface="Arial" panose="020B0604020202020204" pitchFamily="34" charset="0"/>
              </a:rPr>
            </a:br>
            <a:r>
              <a:rPr lang="en-AU" sz="3000" kern="0" noProof="0">
                <a:solidFill>
                  <a:schemeClr val="bg1"/>
                </a:solidFill>
                <a:latin typeface="Arial" panose="020B0604020202020204" pitchFamily="34" charset="0"/>
                <a:cs typeface="Arial" panose="020B0604020202020204" pitchFamily="34" charset="0"/>
              </a:rPr>
              <a:t>difference</a:t>
            </a:r>
          </a:p>
        </p:txBody>
      </p:sp>
      <p:sp>
        <p:nvSpPr>
          <p:cNvPr id="2" name="Title 1">
            <a:extLst>
              <a:ext uri="{FF2B5EF4-FFF2-40B4-BE49-F238E27FC236}">
                <a16:creationId xmlns:a16="http://schemas.microsoft.com/office/drawing/2014/main" id="{BDEAAC11-13CE-728A-F98E-1E8BE5B0792E}"/>
              </a:ext>
            </a:extLst>
          </p:cNvPr>
          <p:cNvSpPr txBox="1">
            <a:spLocks noGrp="1" noRot="1" noMove="1" noResize="1" noEditPoints="1" noAdjustHandles="1" noChangeArrowheads="1" noChangeShapeType="1"/>
          </p:cNvSpPr>
          <p:nvPr/>
        </p:nvSpPr>
        <p:spPr>
          <a:xfrm>
            <a:off x="7006952" y="3352608"/>
            <a:ext cx="4052076" cy="1604703"/>
          </a:xfrm>
        </p:spPr>
        <p:txBody>
          <a:bodyPr anchor="ctr" anchorCtr="0"/>
          <a:lstStyle>
            <a:lvl1pPr>
              <a:defRPr>
                <a:solidFill>
                  <a:schemeClr val="accent1"/>
                </a:solidFill>
                <a:latin typeface="+mj-lt"/>
                <a:ea typeface="+mj-ea"/>
                <a:cs typeface="+mj-cs"/>
              </a:defRPr>
            </a:lvl1pPr>
          </a:lstStyle>
          <a:p>
            <a:pPr algn="l">
              <a:lnSpc>
                <a:spcPct val="71161"/>
              </a:lnSpc>
            </a:pPr>
            <a:r>
              <a:rPr lang="en-AU" sz="5000" b="1" kern="0" noProof="0">
                <a:solidFill>
                  <a:schemeClr val="bg1"/>
                </a:solidFill>
                <a:latin typeface="Times New Roman" panose="02020603050405020304" pitchFamily="18" charset="0"/>
                <a:cs typeface="Times New Roman" panose="02020603050405020304" pitchFamily="18" charset="0"/>
              </a:rPr>
              <a:t>You need </a:t>
            </a:r>
            <a:br>
              <a:rPr lang="en-AU" sz="5000" b="1" kern="0" noProof="0">
                <a:solidFill>
                  <a:schemeClr val="bg1"/>
                </a:solidFill>
                <a:latin typeface="Times New Roman" panose="02020603050405020304" pitchFamily="18" charset="0"/>
                <a:cs typeface="Times New Roman" panose="02020603050405020304" pitchFamily="18" charset="0"/>
              </a:rPr>
            </a:br>
            <a:r>
              <a:rPr lang="en-AU" sz="5000" b="1" kern="0" noProof="0">
                <a:solidFill>
                  <a:schemeClr val="bg1"/>
                </a:solidFill>
                <a:latin typeface="Times New Roman" panose="02020603050405020304" pitchFamily="18" charset="0"/>
                <a:cs typeface="Times New Roman" panose="02020603050405020304" pitchFamily="18" charset="0"/>
              </a:rPr>
              <a:t>to lead, </a:t>
            </a:r>
            <a:br>
              <a:rPr lang="en-AU" sz="5000" b="1" kern="0" noProof="0">
                <a:solidFill>
                  <a:schemeClr val="bg1"/>
                </a:solidFill>
                <a:latin typeface="Times New Roman" panose="02020603050405020304" pitchFamily="18" charset="0"/>
                <a:cs typeface="Times New Roman" panose="02020603050405020304" pitchFamily="18" charset="0"/>
              </a:rPr>
            </a:br>
            <a:r>
              <a:rPr lang="en-AU" sz="5000" b="1" kern="0" noProof="0">
                <a:solidFill>
                  <a:schemeClr val="bg1"/>
                </a:solidFill>
                <a:latin typeface="Times New Roman" panose="02020603050405020304" pitchFamily="18" charset="0"/>
                <a:cs typeface="Times New Roman" panose="02020603050405020304" pitchFamily="18" charset="0"/>
              </a:rPr>
              <a:t>and let lead</a:t>
            </a:r>
          </a:p>
        </p:txBody>
      </p:sp>
      <p:pic>
        <p:nvPicPr>
          <p:cNvPr id="9" name="Picture 8">
            <a:extLst>
              <a:ext uri="{FF2B5EF4-FFF2-40B4-BE49-F238E27FC236}">
                <a16:creationId xmlns:a16="http://schemas.microsoft.com/office/drawing/2014/main" id="{9F019073-D0B0-CA04-17CE-7A1839ABC308}"/>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rcRect/>
          <a:stretch>
            <a:fillRect/>
          </a:stretch>
        </p:blipFill>
        <p:spPr>
          <a:xfrm>
            <a:off x="232018" y="99099"/>
            <a:ext cx="6251735" cy="6436172"/>
          </a:xfrm>
          <a:prstGeom prst="rect">
            <a:avLst/>
          </a:prstGeom>
        </p:spPr>
      </p:pic>
      <p:pic>
        <p:nvPicPr>
          <p:cNvPr id="11" name="Picture 10">
            <a:extLst>
              <a:ext uri="{FF2B5EF4-FFF2-40B4-BE49-F238E27FC236}">
                <a16:creationId xmlns:a16="http://schemas.microsoft.com/office/drawing/2014/main" id="{C4F74E17-286F-F639-7BA8-3613972F9C48}"/>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a:ext>
            </a:extLst>
          </a:blip>
          <a:srcRect/>
          <a:stretch/>
        </p:blipFill>
        <p:spPr>
          <a:xfrm>
            <a:off x="461681" y="712501"/>
            <a:ext cx="5280076" cy="5280213"/>
          </a:xfrm>
          <a:prstGeom prst="rect">
            <a:avLst/>
          </a:prstGeom>
        </p:spPr>
      </p:pic>
      <p:sp>
        <p:nvSpPr>
          <p:cNvPr id="12" name="Dot HORIZON LEADERSHIP"/>
          <p:cNvSpPr>
            <a:spLocks noGrp="1" noRot="1" noMove="1" noResize="1" noEditPoints="1" noAdjustHandles="1" noChangeArrowheads="1" noChangeShapeType="1"/>
          </p:cNvSpPr>
          <p:nvPr/>
        </p:nvSpPr>
        <p:spPr>
          <a:xfrm>
            <a:off x="3115152" y="2597154"/>
            <a:ext cx="114300" cy="114300"/>
          </a:xfrm>
          <a:prstGeom prst="ellipse">
            <a:avLst/>
          </a:prstGeom>
          <a:solidFill>
            <a:srgbClr val="000000"/>
          </a:solidFill>
          <a:ln>
            <a:noFill/>
          </a:ln>
        </p:spPr>
        <p:txBody>
          <a:bodyPr rtlCol="0" anchor="ctr"/>
          <a:lstStyle/>
          <a:p>
            <a:endParaRPr lang="en-US"/>
          </a:p>
        </p:txBody>
      </p:sp>
      <p:sp>
        <p:nvSpPr>
          <p:cNvPr id="13" name="Label HORIZON LEADERSHIP"/>
          <p:cNvSpPr txBox="1">
            <a:spLocks noGrp="1" noRot="1" noMove="1" noResize="1" noEditPoints="1" noAdjustHandles="1" noChangeArrowheads="1" noChangeShapeType="1"/>
          </p:cNvSpPr>
          <p:nvPr/>
        </p:nvSpPr>
        <p:spPr>
          <a:xfrm>
            <a:off x="3304452" y="2579304"/>
            <a:ext cx="1600000" cy="314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HORIZON</a:t>
            </a:r>
            <a:br>
              <a:rPr lang="en-US" sz="1000" b="1">
                <a:solidFill>
                  <a:schemeClr val="bg1"/>
                </a:solidFill>
                <a:latin typeface="Arial"/>
                <a:cs typeface="Arial"/>
              </a:rPr>
            </a:br>
            <a:r>
              <a:rPr lang="en-US" sz="1000" b="1">
                <a:solidFill>
                  <a:schemeClr val="bg1"/>
                </a:solidFill>
                <a:latin typeface="Arial"/>
                <a:cs typeface="Arial"/>
              </a:rPr>
              <a:t>LEADERSHIP</a:t>
            </a:r>
          </a:p>
        </p:txBody>
      </p:sp>
      <p:sp>
        <p:nvSpPr>
          <p:cNvPr id="14" name="Dot MANAGING FOR STABILITY"/>
          <p:cNvSpPr>
            <a:spLocks noGrp="1" noRot="1" noMove="1" noResize="1" noEditPoints="1" noAdjustHandles="1" noChangeArrowheads="1" noChangeShapeType="1"/>
          </p:cNvSpPr>
          <p:nvPr/>
        </p:nvSpPr>
        <p:spPr>
          <a:xfrm>
            <a:off x="1547248" y="3389914"/>
            <a:ext cx="114300" cy="114300"/>
          </a:xfrm>
          <a:prstGeom prst="ellipse">
            <a:avLst/>
          </a:prstGeom>
          <a:solidFill>
            <a:srgbClr val="000000"/>
          </a:solidFill>
          <a:ln>
            <a:noFill/>
          </a:ln>
        </p:spPr>
        <p:txBody>
          <a:bodyPr rtlCol="0" anchor="ctr"/>
          <a:lstStyle/>
          <a:p>
            <a:endParaRPr lang="en-US"/>
          </a:p>
        </p:txBody>
      </p:sp>
      <p:sp>
        <p:nvSpPr>
          <p:cNvPr id="15" name="Label MANAGING FOR STABILITY"/>
          <p:cNvSpPr txBox="1">
            <a:spLocks noGrp="1" noRot="1" noMove="1" noResize="1" noEditPoints="1" noAdjustHandles="1" noChangeArrowheads="1" noChangeShapeType="1"/>
          </p:cNvSpPr>
          <p:nvPr/>
        </p:nvSpPr>
        <p:spPr>
          <a:xfrm>
            <a:off x="1547248" y="3549214"/>
            <a:ext cx="1600000" cy="314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MANAGING</a:t>
            </a:r>
            <a:br>
              <a:rPr lang="en-US" sz="1000" b="1">
                <a:solidFill>
                  <a:schemeClr val="bg1"/>
                </a:solidFill>
                <a:latin typeface="Arial"/>
                <a:cs typeface="Arial"/>
              </a:rPr>
            </a:br>
            <a:r>
              <a:rPr lang="en-US" sz="1000" b="1">
                <a:solidFill>
                  <a:schemeClr val="bg1"/>
                </a:solidFill>
                <a:latin typeface="Arial"/>
                <a:cs typeface="Arial"/>
              </a:rPr>
              <a:t>FOR STABILITY</a:t>
            </a:r>
          </a:p>
        </p:txBody>
      </p:sp>
      <p:sp>
        <p:nvSpPr>
          <p:cNvPr id="16" name="Dot WORKPLACE COMMUNITIES"/>
          <p:cNvSpPr>
            <a:spLocks noGrp="1" noRot="1" noMove="1" noResize="1" noEditPoints="1" noAdjustHandles="1" noChangeArrowheads="1" noChangeShapeType="1"/>
          </p:cNvSpPr>
          <p:nvPr/>
        </p:nvSpPr>
        <p:spPr>
          <a:xfrm>
            <a:off x="1547248" y="4029995"/>
            <a:ext cx="114300" cy="114300"/>
          </a:xfrm>
          <a:prstGeom prst="ellipse">
            <a:avLst/>
          </a:prstGeom>
          <a:solidFill>
            <a:srgbClr val="000000"/>
          </a:solidFill>
          <a:ln>
            <a:noFill/>
          </a:ln>
        </p:spPr>
        <p:txBody>
          <a:bodyPr rtlCol="0" anchor="ctr"/>
          <a:lstStyle/>
          <a:p>
            <a:endParaRPr lang="en-US"/>
          </a:p>
        </p:txBody>
      </p:sp>
      <p:sp>
        <p:nvSpPr>
          <p:cNvPr id="17" name="Label WORKPLACE COMMUNITIES"/>
          <p:cNvSpPr txBox="1">
            <a:spLocks noGrp="1" noRot="1" noMove="1" noResize="1" noEditPoints="1" noAdjustHandles="1" noChangeArrowheads="1" noChangeShapeType="1"/>
          </p:cNvSpPr>
          <p:nvPr/>
        </p:nvSpPr>
        <p:spPr>
          <a:xfrm>
            <a:off x="1736548" y="4012145"/>
            <a:ext cx="1600000" cy="314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WORKPLACE</a:t>
            </a:r>
            <a:br>
              <a:rPr lang="en-US" sz="1000" b="1">
                <a:solidFill>
                  <a:schemeClr val="bg1"/>
                </a:solidFill>
                <a:latin typeface="Arial"/>
                <a:cs typeface="Arial"/>
              </a:rPr>
            </a:br>
            <a:r>
              <a:rPr lang="en-US" sz="1000" b="1">
                <a:solidFill>
                  <a:schemeClr val="bg1"/>
                </a:solidFill>
                <a:latin typeface="Arial"/>
                <a:cs typeface="Arial"/>
              </a:rPr>
              <a:t>COMMUNITIES</a:t>
            </a:r>
          </a:p>
        </p:txBody>
      </p:sp>
      <p:sp>
        <p:nvSpPr>
          <p:cNvPr id="18" name="Dot PLAY"/>
          <p:cNvSpPr>
            <a:spLocks noGrp="1" noRot="1" noMove="1" noResize="1" noEditPoints="1" noAdjustHandles="1" noChangeArrowheads="1" noChangeShapeType="1"/>
          </p:cNvSpPr>
          <p:nvPr/>
        </p:nvSpPr>
        <p:spPr>
          <a:xfrm>
            <a:off x="3350044" y="4429311"/>
            <a:ext cx="114300" cy="114300"/>
          </a:xfrm>
          <a:prstGeom prst="ellipse">
            <a:avLst/>
          </a:prstGeom>
          <a:solidFill>
            <a:srgbClr val="000000"/>
          </a:solidFill>
          <a:ln>
            <a:noFill/>
          </a:ln>
        </p:spPr>
        <p:txBody>
          <a:bodyPr rtlCol="0" anchor="ctr"/>
          <a:lstStyle/>
          <a:p>
            <a:endParaRPr lang="en-US"/>
          </a:p>
        </p:txBody>
      </p:sp>
      <p:sp>
        <p:nvSpPr>
          <p:cNvPr id="19" name="Label PLAY"/>
          <p:cNvSpPr txBox="1">
            <a:spLocks noGrp="1" noRot="1" noMove="1" noResize="1" noEditPoints="1" noAdjustHandles="1" noChangeArrowheads="1" noChangeShapeType="1"/>
          </p:cNvSpPr>
          <p:nvPr/>
        </p:nvSpPr>
        <p:spPr>
          <a:xfrm>
            <a:off x="3539344" y="4411461"/>
            <a:ext cx="1600000" cy="177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PLAY</a:t>
            </a:r>
          </a:p>
        </p:txBody>
      </p:sp>
      <p:sp>
        <p:nvSpPr>
          <p:cNvPr id="20" name="Dot PURPOSE, INCLUSION AND BELONGING"/>
          <p:cNvSpPr>
            <a:spLocks noGrp="1" noRot="1" noMove="1" noResize="1" noEditPoints="1" noAdjustHandles="1" noChangeArrowheads="1" noChangeShapeType="1"/>
          </p:cNvSpPr>
          <p:nvPr/>
        </p:nvSpPr>
        <p:spPr>
          <a:xfrm>
            <a:off x="2433965" y="4511524"/>
            <a:ext cx="114300" cy="114300"/>
          </a:xfrm>
          <a:prstGeom prst="ellipse">
            <a:avLst/>
          </a:prstGeom>
          <a:solidFill>
            <a:srgbClr val="000000"/>
          </a:solidFill>
          <a:ln>
            <a:noFill/>
          </a:ln>
        </p:spPr>
        <p:txBody>
          <a:bodyPr rtlCol="0" anchor="ctr"/>
          <a:lstStyle/>
          <a:p>
            <a:endParaRPr lang="en-US"/>
          </a:p>
        </p:txBody>
      </p:sp>
      <p:sp>
        <p:nvSpPr>
          <p:cNvPr id="21" name="Label PURPOSE, INCLUSION AND BELONGING"/>
          <p:cNvSpPr txBox="1">
            <a:spLocks noGrp="1" noRot="1" noMove="1" noResize="1" noEditPoints="1" noAdjustHandles="1" noChangeArrowheads="1" noChangeShapeType="1"/>
          </p:cNvSpPr>
          <p:nvPr/>
        </p:nvSpPr>
        <p:spPr>
          <a:xfrm>
            <a:off x="2433965" y="4670824"/>
            <a:ext cx="1600000" cy="451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PURPOSE,</a:t>
            </a:r>
            <a:br>
              <a:rPr lang="en-US" sz="1000" b="1">
                <a:solidFill>
                  <a:schemeClr val="bg1"/>
                </a:solidFill>
                <a:latin typeface="Arial"/>
                <a:cs typeface="Arial"/>
              </a:rPr>
            </a:br>
            <a:r>
              <a:rPr lang="en-US" sz="1000" b="1">
                <a:solidFill>
                  <a:schemeClr val="bg1"/>
                </a:solidFill>
                <a:latin typeface="Arial"/>
                <a:cs typeface="Arial"/>
              </a:rPr>
              <a:t>INCLUSION</a:t>
            </a:r>
            <a:br>
              <a:rPr lang="en-US" sz="1000" b="1">
                <a:solidFill>
                  <a:schemeClr val="bg1"/>
                </a:solidFill>
                <a:latin typeface="Arial"/>
                <a:cs typeface="Arial"/>
              </a:rPr>
            </a:br>
            <a:r>
              <a:rPr lang="en-US" sz="1000" b="1">
                <a:solidFill>
                  <a:schemeClr val="bg1"/>
                </a:solidFill>
                <a:latin typeface="Arial"/>
                <a:cs typeface="Arial"/>
              </a:rPr>
              <a:t>AND BELONGING</a:t>
            </a:r>
          </a:p>
        </p:txBody>
      </p:sp>
      <p:sp>
        <p:nvSpPr>
          <p:cNvPr id="22" name="Dot LEADING ACROSS GENERATIONS"/>
          <p:cNvSpPr>
            <a:spLocks noGrp="1" noRot="1" noMove="1" noResize="1" noEditPoints="1" noAdjustHandles="1" noChangeArrowheads="1" noChangeShapeType="1"/>
          </p:cNvSpPr>
          <p:nvPr/>
        </p:nvSpPr>
        <p:spPr>
          <a:xfrm>
            <a:off x="1089209" y="4775777"/>
            <a:ext cx="114300" cy="114300"/>
          </a:xfrm>
          <a:prstGeom prst="ellipse">
            <a:avLst/>
          </a:prstGeom>
          <a:solidFill>
            <a:srgbClr val="000000"/>
          </a:solidFill>
          <a:ln>
            <a:noFill/>
          </a:ln>
        </p:spPr>
        <p:txBody>
          <a:bodyPr rtlCol="0" anchor="ctr"/>
          <a:lstStyle/>
          <a:p>
            <a:endParaRPr lang="en-US"/>
          </a:p>
        </p:txBody>
      </p:sp>
      <p:sp>
        <p:nvSpPr>
          <p:cNvPr id="23" name="Label LEADING ACROSS GENERATIONS"/>
          <p:cNvSpPr txBox="1">
            <a:spLocks noGrp="1" noRot="1" noMove="1" noResize="1" noEditPoints="1" noAdjustHandles="1" noChangeArrowheads="1" noChangeShapeType="1"/>
          </p:cNvSpPr>
          <p:nvPr/>
        </p:nvSpPr>
        <p:spPr>
          <a:xfrm>
            <a:off x="1278509" y="4757927"/>
            <a:ext cx="1600000" cy="451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LEADING</a:t>
            </a:r>
            <a:br>
              <a:rPr lang="en-US" sz="1000" b="1">
                <a:solidFill>
                  <a:schemeClr val="bg1"/>
                </a:solidFill>
                <a:latin typeface="Arial"/>
                <a:cs typeface="Arial"/>
              </a:rPr>
            </a:br>
            <a:r>
              <a:rPr lang="en-US" sz="1000" b="1">
                <a:solidFill>
                  <a:schemeClr val="bg1"/>
                </a:solidFill>
                <a:latin typeface="Arial"/>
                <a:cs typeface="Arial"/>
              </a:rPr>
              <a:t>ACROSS</a:t>
            </a:r>
            <a:br>
              <a:rPr lang="en-US" sz="1000" b="1">
                <a:solidFill>
                  <a:schemeClr val="bg1"/>
                </a:solidFill>
                <a:latin typeface="Arial"/>
                <a:cs typeface="Arial"/>
              </a:rPr>
            </a:br>
            <a:r>
              <a:rPr lang="en-US" sz="1000" b="1">
                <a:solidFill>
                  <a:schemeClr val="bg1"/>
                </a:solidFill>
                <a:latin typeface="Arial"/>
                <a:cs typeface="Arial"/>
              </a:rPr>
              <a:t>GENERATIONS</a:t>
            </a:r>
          </a:p>
        </p:txBody>
      </p:sp>
    </p:spTree>
    <p:extLst>
      <p:ext uri="{BB962C8B-B14F-4D97-AF65-F5344CB8AC3E}">
        <p14:creationId xmlns:p14="http://schemas.microsoft.com/office/powerpoint/2010/main" val="40465762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865CEE76-522B-208C-4C00-C56BF8A195E9}"/>
              </a:ext>
            </a:extLst>
          </p:cNvPr>
          <p:cNvSpPr txBox="1">
            <a:spLocks noGrp="1" noRot="1" noMove="1" noResize="1" noEditPoints="1" noAdjustHandles="1" noChangeArrowheads="1" noChangeShapeType="1"/>
          </p:cNvSpPr>
          <p:nvPr/>
        </p:nvSpPr>
        <p:spPr>
          <a:xfrm>
            <a:off x="0" y="0"/>
            <a:ext cx="12192000" cy="698500"/>
          </a:xfrm>
        </p:spPr>
        <p:txBody>
          <a:bodyPr lIns="612000" tIns="144000" anchor="ctr"/>
          <a:lstStyle>
            <a:lvl1pPr>
              <a:defRPr>
                <a:solidFill>
                  <a:schemeClr val="accent1"/>
                </a:solidFill>
                <a:latin typeface="+mj-lt"/>
                <a:ea typeface="+mj-ea"/>
                <a:cs typeface="+mj-cs"/>
              </a:defRPr>
            </a:lvl1pPr>
          </a:lstStyle>
          <a:p>
            <a:pPr>
              <a:lnSpc>
                <a:spcPct val="71161"/>
              </a:lnSpc>
            </a:pPr>
            <a:r>
              <a:rPr lang="en-AU" sz="2000" b="1" kern="0" noProof="0">
                <a:solidFill>
                  <a:schemeClr val="bg1"/>
                </a:solidFill>
                <a:latin typeface="Arial" panose="020B0604020202020204" pitchFamily="34" charset="0"/>
                <a:cs typeface="Arial" panose="020B0604020202020204" pitchFamily="34" charset="0"/>
              </a:rPr>
              <a:t>+ Working across difference, in numbers</a:t>
            </a:r>
          </a:p>
        </p:txBody>
      </p:sp>
      <p:sp>
        <p:nvSpPr>
          <p:cNvPr id="101" name="Card 80%"/>
          <p:cNvSpPr>
            <a:spLocks noGrp="1" noRot="1" noMove="1" noResize="1" noEditPoints="1" noAdjustHandles="1" noChangeArrowheads="1" noChangeShapeType="1"/>
          </p:cNvSpPr>
          <p:nvPr/>
        </p:nvSpPr>
        <p:spPr>
          <a:xfrm>
            <a:off x="635000" y="698500"/>
            <a:ext cx="2870200" cy="2743200"/>
          </a:xfrm>
          <a:prstGeom prst="roundRect">
            <a:avLst>
              <a:gd name="adj" fmla="val 4630"/>
            </a:avLst>
          </a:prstGeom>
          <a:solidFill>
            <a:schemeClr val="accent3"/>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LEADERSHIP</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DEVELOPMENT IS</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NOW A TOP CONCERN</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80%</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of HR leaders lack confidence in </a:t>
            </a:r>
            <a:br>
              <a:rPr lang="en-AU" sz="1000" b="0">
                <a:solidFill>
                  <a:srgbClr val="000000"/>
                </a:solidFill>
                <a:latin typeface="Arial" panose="020B0604020202020204" pitchFamily="34" charset="0"/>
                <a:cs typeface="Arial" panose="020B0604020202020204" pitchFamily="34" charset="0"/>
              </a:rPr>
            </a:br>
            <a:r>
              <a:rPr lang="en-AU" sz="1000" b="0">
                <a:solidFill>
                  <a:srgbClr val="000000"/>
                </a:solidFill>
                <a:latin typeface="Arial" panose="020B0604020202020204" pitchFamily="34" charset="0"/>
                <a:cs typeface="Arial" panose="020B0604020202020204" pitchFamily="34" charset="0"/>
              </a:rPr>
              <a:t>their leadership pipelines; CEOs </a:t>
            </a:r>
            <a:br>
              <a:rPr lang="en-AU" sz="1000" b="0">
                <a:solidFill>
                  <a:srgbClr val="000000"/>
                </a:solidFill>
                <a:latin typeface="Arial" panose="020B0604020202020204" pitchFamily="34" charset="0"/>
                <a:cs typeface="Arial" panose="020B0604020202020204" pitchFamily="34" charset="0"/>
              </a:rPr>
            </a:br>
            <a:r>
              <a:rPr lang="en-AU" sz="1000" b="0">
                <a:solidFill>
                  <a:srgbClr val="000000"/>
                </a:solidFill>
                <a:latin typeface="Arial" panose="020B0604020202020204" pitchFamily="34" charset="0"/>
                <a:cs typeface="Arial" panose="020B0604020202020204" pitchFamily="34" charset="0"/>
              </a:rPr>
              <a:t>rank leadership development as </a:t>
            </a:r>
            <a:br>
              <a:rPr lang="en-AU" sz="1000" b="0">
                <a:solidFill>
                  <a:srgbClr val="000000"/>
                </a:solidFill>
                <a:latin typeface="Arial" panose="020B0604020202020204" pitchFamily="34" charset="0"/>
                <a:cs typeface="Arial" panose="020B0604020202020204" pitchFamily="34" charset="0"/>
              </a:rPr>
            </a:br>
            <a:r>
              <a:rPr lang="en-AU" sz="1000" b="0">
                <a:solidFill>
                  <a:srgbClr val="000000"/>
                </a:solidFill>
                <a:latin typeface="Arial" panose="020B0604020202020204" pitchFamily="34" charset="0"/>
                <a:cs typeface="Arial" panose="020B0604020202020204" pitchFamily="34" charset="0"/>
              </a:rPr>
              <a:t>a top four concern (DDI 2025b).</a:t>
            </a:r>
          </a:p>
        </p:txBody>
      </p:sp>
      <p:sp>
        <p:nvSpPr>
          <p:cNvPr id="103" name="Card 41%"/>
          <p:cNvSpPr>
            <a:spLocks noGrp="1" noRot="1" noMove="1" noResize="1" noEditPoints="1" noAdjustHandles="1" noChangeArrowheads="1" noChangeShapeType="1"/>
          </p:cNvSpPr>
          <p:nvPr/>
        </p:nvSpPr>
        <p:spPr>
          <a:xfrm>
            <a:off x="3581400" y="698500"/>
            <a:ext cx="2463800" cy="2743200"/>
          </a:xfrm>
          <a:prstGeom prst="roundRect">
            <a:avLst>
              <a:gd name="adj" fmla="val 5155"/>
            </a:avLst>
          </a:prstGeom>
          <a:solidFill>
            <a:schemeClr val="bg1"/>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MANAGERS DO</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MANY THINGS,</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EXCEPT LEAD PEOPLE</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41%</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Proportion of their time managers actually spend on people, rather than other things (Capterra 2024).</a:t>
            </a:r>
          </a:p>
        </p:txBody>
      </p:sp>
      <p:sp>
        <p:nvSpPr>
          <p:cNvPr id="105" name="Card 75%"/>
          <p:cNvSpPr>
            <a:spLocks noGrp="1" noRot="1" noMove="1" noResize="1" noEditPoints="1" noAdjustHandles="1" noChangeArrowheads="1" noChangeShapeType="1"/>
          </p:cNvSpPr>
          <p:nvPr/>
        </p:nvSpPr>
        <p:spPr>
          <a:xfrm>
            <a:off x="6121400" y="698500"/>
            <a:ext cx="2463800" cy="2743200"/>
          </a:xfrm>
          <a:prstGeom prst="roundRect">
            <a:avLst>
              <a:gd name="adj" fmla="val 5155"/>
            </a:avLst>
          </a:prstGeom>
          <a:solidFill>
            <a:schemeClr val="accent3"/>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MIDDLE MANAGERS</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ARE OVERWHELMED</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75%</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of middle managers showed signs of overwhelm severe enough </a:t>
            </a:r>
            <a:br>
              <a:rPr lang="en-AU" sz="1000" b="0">
                <a:solidFill>
                  <a:srgbClr val="000000"/>
                </a:solidFill>
                <a:latin typeface="Arial" panose="020B0604020202020204" pitchFamily="34" charset="0"/>
                <a:cs typeface="Arial" panose="020B0604020202020204" pitchFamily="34" charset="0"/>
              </a:rPr>
            </a:br>
            <a:r>
              <a:rPr lang="en-AU" sz="1000" b="0">
                <a:solidFill>
                  <a:srgbClr val="000000"/>
                </a:solidFill>
                <a:latin typeface="Arial" panose="020B0604020202020204" pitchFamily="34" charset="0"/>
                <a:cs typeface="Arial" panose="020B0604020202020204" pitchFamily="34" charset="0"/>
              </a:rPr>
              <a:t>to affect how they manage </a:t>
            </a:r>
            <a:br>
              <a:rPr lang="en-AU" sz="1000" b="0">
                <a:solidFill>
                  <a:srgbClr val="000000"/>
                </a:solidFill>
                <a:latin typeface="Arial" panose="020B0604020202020204" pitchFamily="34" charset="0"/>
                <a:cs typeface="Arial" panose="020B0604020202020204" pitchFamily="34" charset="0"/>
              </a:rPr>
            </a:br>
            <a:r>
              <a:rPr lang="en-AU" sz="1000" b="0">
                <a:solidFill>
                  <a:srgbClr val="000000"/>
                </a:solidFill>
                <a:latin typeface="Arial" panose="020B0604020202020204" pitchFamily="34" charset="0"/>
                <a:cs typeface="Arial" panose="020B0604020202020204" pitchFamily="34" charset="0"/>
              </a:rPr>
              <a:t>(Sinek 2025).</a:t>
            </a:r>
          </a:p>
        </p:txBody>
      </p:sp>
      <p:sp>
        <p:nvSpPr>
          <p:cNvPr id="107" name="Card &gt;40%"/>
          <p:cNvSpPr>
            <a:spLocks noGrp="1" noRot="1" noMove="1" noResize="1" noEditPoints="1" noAdjustHandles="1" noChangeArrowheads="1" noChangeShapeType="1"/>
          </p:cNvSpPr>
          <p:nvPr/>
        </p:nvSpPr>
        <p:spPr>
          <a:xfrm>
            <a:off x="8661400" y="698500"/>
            <a:ext cx="2870200" cy="1549400"/>
          </a:xfrm>
          <a:prstGeom prst="roundRect">
            <a:avLst>
              <a:gd name="adj" fmla="val 8197"/>
            </a:avLst>
          </a:prstGeom>
          <a:solidFill>
            <a:schemeClr val="bg1"/>
          </a:solidFill>
          <a:ln>
            <a:noFill/>
          </a:ln>
        </p:spPr>
        <p:txBody>
          <a:bodyPr wrap="square" lIns="216000" tIns="76200" rIns="216000" bIns="50800" anchor="t">
            <a:noAutofit/>
          </a:bodyPr>
          <a:lstStyle/>
          <a:p>
            <a:pPr algn="l">
              <a:lnSpc>
                <a:spcPts val="1300"/>
              </a:lnSpc>
              <a:buNone/>
            </a:pPr>
            <a:r>
              <a:rPr lang="en-AU" sz="1100" b="1">
                <a:solidFill>
                  <a:srgbClr val="000000"/>
                </a:solidFill>
                <a:latin typeface="Arial" panose="020B0604020202020204" pitchFamily="34" charset="0"/>
                <a:cs typeface="Arial" panose="020B0604020202020204" pitchFamily="34" charset="0"/>
              </a:rPr>
              <a:t>YOUNG LEADERS ARE </a:t>
            </a:r>
            <a:br>
              <a:rPr lang="en-AU" sz="1100" b="1">
                <a:solidFill>
                  <a:srgbClr val="000000"/>
                </a:solidFill>
                <a:latin typeface="Arial" panose="020B0604020202020204" pitchFamily="34" charset="0"/>
                <a:cs typeface="Arial" panose="020B0604020202020204" pitchFamily="34" charset="0"/>
              </a:rPr>
            </a:br>
            <a:r>
              <a:rPr lang="en-AU" sz="1100" b="1">
                <a:solidFill>
                  <a:srgbClr val="000000"/>
                </a:solidFill>
                <a:latin typeface="Arial" panose="020B0604020202020204" pitchFamily="34" charset="0"/>
                <a:cs typeface="Arial" panose="020B0604020202020204" pitchFamily="34" charset="0"/>
              </a:rPr>
              <a:t>LOOKING ELSEWHERE</a:t>
            </a:r>
          </a:p>
          <a:p>
            <a:pPr algn="l">
              <a:lnSpc>
                <a:spcPts val="3400"/>
              </a:lnSpc>
              <a:spcBef>
                <a:spcPts val="200"/>
              </a:spcBef>
              <a:buNone/>
            </a:pPr>
            <a:r>
              <a:rPr lang="en-AU" sz="3400" b="1">
                <a:solidFill>
                  <a:srgbClr val="000000"/>
                </a:solidFill>
                <a:latin typeface="Arial" panose="020B0604020202020204" pitchFamily="34" charset="0"/>
                <a:cs typeface="Arial" panose="020B0604020202020204" pitchFamily="34" charset="0"/>
              </a:rPr>
              <a:t>&gt;40%</a:t>
            </a:r>
          </a:p>
          <a:p>
            <a:pPr algn="l">
              <a:lnSpc>
                <a:spcPts val="1100"/>
              </a:lnSpc>
              <a:spcBef>
                <a:spcPts val="300"/>
              </a:spcBef>
              <a:buNone/>
            </a:pPr>
            <a:r>
              <a:rPr lang="en-AU" sz="900" b="0">
                <a:solidFill>
                  <a:srgbClr val="000000"/>
                </a:solidFill>
                <a:latin typeface="Arial" panose="020B0604020202020204" pitchFamily="34" charset="0"/>
                <a:cs typeface="Arial" panose="020B0604020202020204" pitchFamily="34" charset="0"/>
              </a:rPr>
              <a:t>of managers with less than two years in the role are looking to do something else (but only 20% among leaders with 10+ yrs’ experience) (Capterra 2024).</a:t>
            </a:r>
          </a:p>
        </p:txBody>
      </p:sp>
      <p:sp>
        <p:nvSpPr>
          <p:cNvPr id="109" name="Card 1.7x"/>
          <p:cNvSpPr>
            <a:spLocks noGrp="1" noRot="1" noMove="1" noResize="1" noEditPoints="1" noAdjustHandles="1" noChangeArrowheads="1" noChangeShapeType="1"/>
          </p:cNvSpPr>
          <p:nvPr/>
        </p:nvSpPr>
        <p:spPr>
          <a:xfrm>
            <a:off x="8661400" y="2324100"/>
            <a:ext cx="2870200" cy="1117600"/>
          </a:xfrm>
          <a:prstGeom prst="roundRect">
            <a:avLst>
              <a:gd name="adj" fmla="val 11364"/>
            </a:avLst>
          </a:prstGeom>
          <a:solidFill>
            <a:schemeClr val="bg1"/>
          </a:solidFill>
          <a:ln>
            <a:noFill/>
          </a:ln>
        </p:spPr>
        <p:txBody>
          <a:bodyPr wrap="square" lIns="216000" tIns="76200" rIns="216000" bIns="50800" anchor="t">
            <a:noAutofit/>
          </a:bodyPr>
          <a:lstStyle/>
          <a:p>
            <a:pPr algn="l">
              <a:lnSpc>
                <a:spcPts val="1300"/>
              </a:lnSpc>
              <a:buNone/>
            </a:pPr>
            <a:r>
              <a:rPr lang="en-AU" sz="1100" b="1">
                <a:solidFill>
                  <a:srgbClr val="000000"/>
                </a:solidFill>
                <a:latin typeface="Arial" panose="020B0604020202020204" pitchFamily="34" charset="0"/>
                <a:cs typeface="Arial" panose="020B0604020202020204" pitchFamily="34" charset="0"/>
              </a:rPr>
              <a:t>OR DON’T WANT TO LEAD AT ALL</a:t>
            </a:r>
          </a:p>
          <a:p>
            <a:pPr algn="l">
              <a:lnSpc>
                <a:spcPts val="3400"/>
              </a:lnSpc>
              <a:spcBef>
                <a:spcPts val="200"/>
              </a:spcBef>
              <a:buNone/>
            </a:pPr>
            <a:r>
              <a:rPr lang="en-AU" sz="3400" b="1">
                <a:solidFill>
                  <a:srgbClr val="000000"/>
                </a:solidFill>
                <a:latin typeface="Arial" panose="020B0604020202020204" pitchFamily="34" charset="0"/>
                <a:cs typeface="Arial" panose="020B0604020202020204" pitchFamily="34" charset="0"/>
              </a:rPr>
              <a:t>1.7x</a:t>
            </a:r>
          </a:p>
          <a:p>
            <a:pPr algn="l">
              <a:lnSpc>
                <a:spcPts val="1100"/>
              </a:lnSpc>
              <a:spcBef>
                <a:spcPts val="300"/>
              </a:spcBef>
              <a:buNone/>
            </a:pPr>
            <a:r>
              <a:rPr lang="en-AU" sz="900" b="0">
                <a:solidFill>
                  <a:srgbClr val="000000"/>
                </a:solidFill>
                <a:latin typeface="Arial" panose="020B0604020202020204" pitchFamily="34" charset="0"/>
                <a:cs typeface="Arial" panose="020B0604020202020204" pitchFamily="34" charset="0"/>
              </a:rPr>
              <a:t>Gen Z are much more likely to turn down a leadership role than others (DDI 2025a).</a:t>
            </a:r>
          </a:p>
        </p:txBody>
      </p:sp>
      <p:sp>
        <p:nvSpPr>
          <p:cNvPr id="111" name="Card 78%"/>
          <p:cNvSpPr>
            <a:spLocks noGrp="1" noRot="1" noMove="1" noResize="1" noEditPoints="1" noAdjustHandles="1" noChangeArrowheads="1" noChangeShapeType="1"/>
          </p:cNvSpPr>
          <p:nvPr/>
        </p:nvSpPr>
        <p:spPr>
          <a:xfrm>
            <a:off x="635000" y="3530600"/>
            <a:ext cx="2870200" cy="1333500"/>
          </a:xfrm>
          <a:prstGeom prst="roundRect">
            <a:avLst>
              <a:gd name="adj" fmla="val 9524"/>
            </a:avLst>
          </a:prstGeom>
          <a:solidFill>
            <a:schemeClr val="bg1"/>
          </a:solidFill>
          <a:ln>
            <a:noFill/>
          </a:ln>
        </p:spPr>
        <p:txBody>
          <a:bodyPr wrap="square" lIns="216000" tIns="76200" rIns="216000" bIns="50800" anchor="t">
            <a:noAutofit/>
          </a:bodyPr>
          <a:lstStyle/>
          <a:p>
            <a:pPr algn="l">
              <a:lnSpc>
                <a:spcPts val="1300"/>
              </a:lnSpc>
              <a:buNone/>
            </a:pPr>
            <a:r>
              <a:rPr lang="en-AU" sz="1100" b="1">
                <a:solidFill>
                  <a:srgbClr val="000000"/>
                </a:solidFill>
                <a:latin typeface="Arial" panose="020B0604020202020204" pitchFamily="34" charset="0"/>
                <a:cs typeface="Arial" panose="020B0604020202020204" pitchFamily="34" charset="0"/>
              </a:rPr>
              <a:t>PEOPLE WANT DIVERSITY</a:t>
            </a:r>
          </a:p>
          <a:p>
            <a:pPr algn="l">
              <a:lnSpc>
                <a:spcPts val="3400"/>
              </a:lnSpc>
              <a:spcBef>
                <a:spcPts val="200"/>
              </a:spcBef>
              <a:buNone/>
            </a:pPr>
            <a:r>
              <a:rPr lang="en-AU" sz="3400" b="1">
                <a:solidFill>
                  <a:srgbClr val="000000"/>
                </a:solidFill>
                <a:latin typeface="Arial" panose="020B0604020202020204" pitchFamily="34" charset="0"/>
                <a:cs typeface="Arial" panose="020B0604020202020204" pitchFamily="34" charset="0"/>
              </a:rPr>
              <a:t>78%</a:t>
            </a:r>
          </a:p>
          <a:p>
            <a:pPr algn="l">
              <a:lnSpc>
                <a:spcPts val="1100"/>
              </a:lnSpc>
              <a:spcBef>
                <a:spcPts val="300"/>
              </a:spcBef>
              <a:buNone/>
            </a:pPr>
            <a:r>
              <a:rPr lang="en-AU" sz="900" b="0">
                <a:solidFill>
                  <a:srgbClr val="000000"/>
                </a:solidFill>
                <a:latin typeface="Arial" panose="020B0604020202020204" pitchFamily="34" charset="0"/>
                <a:cs typeface="Arial" panose="020B0604020202020204" pitchFamily="34" charset="0"/>
              </a:rPr>
              <a:t>of people say they are more productive when they work with others who hold different viewpoints (Randstad 2026).</a:t>
            </a:r>
          </a:p>
        </p:txBody>
      </p:sp>
      <p:sp>
        <p:nvSpPr>
          <p:cNvPr id="113" name="Card 42%"/>
          <p:cNvSpPr>
            <a:spLocks noGrp="1" noRot="1" noMove="1" noResize="1" noEditPoints="1" noAdjustHandles="1" noChangeArrowheads="1" noChangeShapeType="1"/>
          </p:cNvSpPr>
          <p:nvPr/>
        </p:nvSpPr>
        <p:spPr>
          <a:xfrm>
            <a:off x="635000" y="4940300"/>
            <a:ext cx="2870200" cy="1333500"/>
          </a:xfrm>
          <a:prstGeom prst="roundRect">
            <a:avLst>
              <a:gd name="adj" fmla="val 9524"/>
            </a:avLst>
          </a:prstGeom>
          <a:solidFill>
            <a:schemeClr val="bg1"/>
          </a:solidFill>
          <a:ln>
            <a:noFill/>
          </a:ln>
        </p:spPr>
        <p:txBody>
          <a:bodyPr wrap="square" lIns="216000" tIns="76200" rIns="216000" bIns="50800" anchor="t">
            <a:noAutofit/>
          </a:bodyPr>
          <a:lstStyle/>
          <a:p>
            <a:pPr algn="l">
              <a:lnSpc>
                <a:spcPts val="1300"/>
              </a:lnSpc>
              <a:buNone/>
            </a:pPr>
            <a:r>
              <a:rPr lang="en-AU" sz="1100" b="1">
                <a:solidFill>
                  <a:srgbClr val="000000"/>
                </a:solidFill>
                <a:latin typeface="Arial" panose="020B0604020202020204" pitchFamily="34" charset="0"/>
                <a:cs typeface="Arial" panose="020B0604020202020204" pitchFamily="34" charset="0"/>
              </a:rPr>
              <a:t>BUT THEY DON’T TRUST IT</a:t>
            </a:r>
          </a:p>
          <a:p>
            <a:pPr algn="l">
              <a:lnSpc>
                <a:spcPts val="3400"/>
              </a:lnSpc>
              <a:spcBef>
                <a:spcPts val="200"/>
              </a:spcBef>
              <a:buNone/>
            </a:pPr>
            <a:r>
              <a:rPr lang="en-AU" sz="3400" b="1">
                <a:solidFill>
                  <a:srgbClr val="000000"/>
                </a:solidFill>
                <a:latin typeface="Arial" panose="020B0604020202020204" pitchFamily="34" charset="0"/>
                <a:cs typeface="Arial" panose="020B0604020202020204" pitchFamily="34" charset="0"/>
              </a:rPr>
              <a:t>42%</a:t>
            </a:r>
          </a:p>
          <a:p>
            <a:pPr algn="l">
              <a:lnSpc>
                <a:spcPts val="1100"/>
              </a:lnSpc>
              <a:spcBef>
                <a:spcPts val="300"/>
              </a:spcBef>
              <a:buNone/>
            </a:pPr>
            <a:r>
              <a:rPr lang="en-AU" sz="900" b="0">
                <a:solidFill>
                  <a:srgbClr val="000000"/>
                </a:solidFill>
                <a:latin typeface="Arial" panose="020B0604020202020204" pitchFamily="34" charset="0"/>
                <a:cs typeface="Arial" panose="020B0604020202020204" pitchFamily="34" charset="0"/>
              </a:rPr>
              <a:t>would rather move departments than report to a manager who doesn’t share their values (Edelman 2026).</a:t>
            </a:r>
          </a:p>
        </p:txBody>
      </p:sp>
      <p:sp>
        <p:nvSpPr>
          <p:cNvPr id="115" name="Card 46%"/>
          <p:cNvSpPr>
            <a:spLocks noGrp="1" noRot="1" noMove="1" noResize="1" noEditPoints="1" noAdjustHandles="1" noChangeArrowheads="1" noChangeShapeType="1"/>
          </p:cNvSpPr>
          <p:nvPr/>
        </p:nvSpPr>
        <p:spPr>
          <a:xfrm>
            <a:off x="3581400" y="3530600"/>
            <a:ext cx="2463800" cy="2743200"/>
          </a:xfrm>
          <a:prstGeom prst="roundRect">
            <a:avLst>
              <a:gd name="adj" fmla="val 5155"/>
            </a:avLst>
          </a:prstGeom>
          <a:solidFill>
            <a:schemeClr val="accent3"/>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WORK-LIFE BALANCE</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IS A TOP MOTIVATOR</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46%</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Work-life balance beats job security and pay (both 23%) as</a:t>
            </a:r>
            <a:br>
              <a:rPr lang="en-AU" sz="1000" b="0">
                <a:solidFill>
                  <a:srgbClr val="000000"/>
                </a:solidFill>
                <a:latin typeface="Arial" panose="020B0604020202020204" pitchFamily="34" charset="0"/>
                <a:cs typeface="Arial" panose="020B0604020202020204" pitchFamily="34" charset="0"/>
              </a:rPr>
            </a:br>
            <a:r>
              <a:rPr lang="en-AU" sz="1000" b="0">
                <a:solidFill>
                  <a:srgbClr val="000000"/>
                </a:solidFill>
                <a:latin typeface="Arial" panose="020B0604020202020204" pitchFamily="34" charset="0"/>
                <a:cs typeface="Arial" panose="020B0604020202020204" pitchFamily="34" charset="0"/>
              </a:rPr>
              <a:t> top reason for staying at jobs (Randstad 2026).</a:t>
            </a:r>
          </a:p>
        </p:txBody>
      </p:sp>
      <p:sp>
        <p:nvSpPr>
          <p:cNvPr id="117" name="Card 51%"/>
          <p:cNvSpPr>
            <a:spLocks noGrp="1" noRot="1" noMove="1" noResize="1" noEditPoints="1" noAdjustHandles="1" noChangeArrowheads="1" noChangeShapeType="1"/>
          </p:cNvSpPr>
          <p:nvPr/>
        </p:nvSpPr>
        <p:spPr>
          <a:xfrm>
            <a:off x="6121400" y="3530600"/>
            <a:ext cx="2463800" cy="2743200"/>
          </a:xfrm>
          <a:prstGeom prst="roundRect">
            <a:avLst>
              <a:gd name="adj" fmla="val 5155"/>
            </a:avLst>
          </a:prstGeom>
          <a:solidFill>
            <a:schemeClr val="bg1"/>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BUT LONG HOURS</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A TURN-OFF</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51%</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Long hours are the largest </a:t>
            </a:r>
            <a:br>
              <a:rPr lang="en-AU" sz="1000" b="0">
                <a:solidFill>
                  <a:srgbClr val="000000"/>
                </a:solidFill>
                <a:latin typeface="Arial" panose="020B0604020202020204" pitchFamily="34" charset="0"/>
                <a:cs typeface="Arial" panose="020B0604020202020204" pitchFamily="34" charset="0"/>
              </a:rPr>
            </a:br>
            <a:r>
              <a:rPr lang="en-AU" sz="1000" b="0">
                <a:solidFill>
                  <a:srgbClr val="000000"/>
                </a:solidFill>
                <a:latin typeface="Arial" panose="020B0604020202020204" pitchFamily="34" charset="0"/>
                <a:cs typeface="Arial" panose="020B0604020202020204" pitchFamily="34" charset="0"/>
              </a:rPr>
              <a:t>source of work stress for Gen Z (Deloitte 2026b).</a:t>
            </a:r>
          </a:p>
        </p:txBody>
      </p:sp>
      <p:sp>
        <p:nvSpPr>
          <p:cNvPr id="119" name="Card 79%"/>
          <p:cNvSpPr>
            <a:spLocks noGrp="1" noRot="1" noMove="1" noResize="1" noEditPoints="1" noAdjustHandles="1" noChangeArrowheads="1" noChangeShapeType="1"/>
          </p:cNvSpPr>
          <p:nvPr/>
        </p:nvSpPr>
        <p:spPr>
          <a:xfrm>
            <a:off x="8661400" y="3530600"/>
            <a:ext cx="2870200" cy="2743200"/>
          </a:xfrm>
          <a:prstGeom prst="roundRect">
            <a:avLst>
              <a:gd name="adj" fmla="val 4630"/>
            </a:avLst>
          </a:prstGeom>
          <a:solidFill>
            <a:schemeClr val="accent3"/>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CONNECT LEADERSHIP</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TO PURPOSE</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79%</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of Gen Z want work that’s about helping or making a positive difference in people’s lives (Gallup 2026e).</a:t>
            </a:r>
          </a:p>
        </p:txBody>
      </p:sp>
      <p:sp>
        <p:nvSpPr>
          <p:cNvPr id="102" name="Notch"/>
          <p:cNvSpPr>
            <a:spLocks noGrp="1" noRot="1" noMove="1" noResize="1" noEditPoints="1" noAdjustHandles="1" noChangeArrowheads="1" noChangeShapeType="1"/>
          </p:cNvSpPr>
          <p:nvPr/>
        </p:nvSpPr>
        <p:spPr>
          <a:xfrm rot="5400000">
            <a:off x="4826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104" name="Notch"/>
          <p:cNvSpPr>
            <a:spLocks noGrp="1" noRot="1" noMove="1" noResize="1" noEditPoints="1" noAdjustHandles="1" noChangeArrowheads="1" noChangeShapeType="1"/>
          </p:cNvSpPr>
          <p:nvPr/>
        </p:nvSpPr>
        <p:spPr>
          <a:xfrm rot="5400000">
            <a:off x="34290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106" name="Notch"/>
          <p:cNvSpPr>
            <a:spLocks noGrp="1" noRot="1" noMove="1" noResize="1" noEditPoints="1" noAdjustHandles="1" noChangeArrowheads="1" noChangeShapeType="1"/>
          </p:cNvSpPr>
          <p:nvPr/>
        </p:nvSpPr>
        <p:spPr>
          <a:xfrm rot="5400000">
            <a:off x="59690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108" name="Notch"/>
          <p:cNvSpPr>
            <a:spLocks noGrp="1" noRot="1" noMove="1" noResize="1" noEditPoints="1" noAdjustHandles="1" noChangeArrowheads="1" noChangeShapeType="1"/>
          </p:cNvSpPr>
          <p:nvPr/>
        </p:nvSpPr>
        <p:spPr>
          <a:xfrm rot="5400000">
            <a:off x="85090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110" name="Notch"/>
          <p:cNvSpPr>
            <a:spLocks noGrp="1" noRot="1" noMove="1" noResize="1" noEditPoints="1" noAdjustHandles="1" noChangeArrowheads="1" noChangeShapeType="1"/>
          </p:cNvSpPr>
          <p:nvPr/>
        </p:nvSpPr>
        <p:spPr>
          <a:xfrm rot="5400000">
            <a:off x="8509000" y="2527300"/>
            <a:ext cx="419100" cy="228600"/>
          </a:xfrm>
          <a:prstGeom prst="triangle">
            <a:avLst/>
          </a:prstGeom>
          <a:solidFill>
            <a:srgbClr val="000000"/>
          </a:solidFill>
          <a:ln>
            <a:noFill/>
          </a:ln>
        </p:spPr>
        <p:txBody>
          <a:bodyPr wrap="square" lIns="0" tIns="0" rIns="0" bIns="0" anchor="ctr">
            <a:noAutofit/>
          </a:bodyPr>
          <a:lstStyle/>
          <a:p>
            <a:endParaRPr/>
          </a:p>
        </p:txBody>
      </p:sp>
      <p:sp>
        <p:nvSpPr>
          <p:cNvPr id="112" name="Notch"/>
          <p:cNvSpPr>
            <a:spLocks noGrp="1" noRot="1" noMove="1" noResize="1" noEditPoints="1" noAdjustHandles="1" noChangeArrowheads="1" noChangeShapeType="1"/>
          </p:cNvSpPr>
          <p:nvPr/>
        </p:nvSpPr>
        <p:spPr>
          <a:xfrm rot="5400000">
            <a:off x="482600" y="3733800"/>
            <a:ext cx="419100" cy="228600"/>
          </a:xfrm>
          <a:prstGeom prst="triangle">
            <a:avLst/>
          </a:prstGeom>
          <a:solidFill>
            <a:srgbClr val="000000"/>
          </a:solidFill>
          <a:ln>
            <a:noFill/>
          </a:ln>
        </p:spPr>
        <p:txBody>
          <a:bodyPr wrap="square" lIns="0" tIns="0" rIns="0" bIns="0" anchor="ctr">
            <a:noAutofit/>
          </a:bodyPr>
          <a:lstStyle/>
          <a:p>
            <a:endParaRPr/>
          </a:p>
        </p:txBody>
      </p:sp>
      <p:sp>
        <p:nvSpPr>
          <p:cNvPr id="114" name="Notch"/>
          <p:cNvSpPr>
            <a:spLocks noGrp="1" noRot="1" noMove="1" noResize="1" noEditPoints="1" noAdjustHandles="1" noChangeArrowheads="1" noChangeShapeType="1"/>
          </p:cNvSpPr>
          <p:nvPr/>
        </p:nvSpPr>
        <p:spPr>
          <a:xfrm rot="5400000">
            <a:off x="482600" y="5143500"/>
            <a:ext cx="419100" cy="228600"/>
          </a:xfrm>
          <a:prstGeom prst="triangle">
            <a:avLst/>
          </a:prstGeom>
          <a:solidFill>
            <a:srgbClr val="000000"/>
          </a:solidFill>
          <a:ln>
            <a:noFill/>
          </a:ln>
        </p:spPr>
        <p:txBody>
          <a:bodyPr wrap="square" lIns="0" tIns="0" rIns="0" bIns="0" anchor="ctr">
            <a:noAutofit/>
          </a:bodyPr>
          <a:lstStyle/>
          <a:p>
            <a:endParaRPr/>
          </a:p>
        </p:txBody>
      </p:sp>
      <p:sp>
        <p:nvSpPr>
          <p:cNvPr id="116" name="Notch"/>
          <p:cNvSpPr>
            <a:spLocks noGrp="1" noRot="1" noMove="1" noResize="1" noEditPoints="1" noAdjustHandles="1" noChangeArrowheads="1" noChangeShapeType="1"/>
          </p:cNvSpPr>
          <p:nvPr/>
        </p:nvSpPr>
        <p:spPr>
          <a:xfrm rot="5400000">
            <a:off x="3429000" y="3733800"/>
            <a:ext cx="419100" cy="228600"/>
          </a:xfrm>
          <a:prstGeom prst="triangle">
            <a:avLst/>
          </a:prstGeom>
          <a:solidFill>
            <a:srgbClr val="000000"/>
          </a:solidFill>
          <a:ln>
            <a:noFill/>
          </a:ln>
        </p:spPr>
        <p:txBody>
          <a:bodyPr wrap="square" lIns="0" tIns="0" rIns="0" bIns="0" anchor="ctr">
            <a:noAutofit/>
          </a:bodyPr>
          <a:lstStyle/>
          <a:p>
            <a:endParaRPr/>
          </a:p>
        </p:txBody>
      </p:sp>
      <p:sp>
        <p:nvSpPr>
          <p:cNvPr id="118" name="Notch"/>
          <p:cNvSpPr>
            <a:spLocks noGrp="1" noRot="1" noMove="1" noResize="1" noEditPoints="1" noAdjustHandles="1" noChangeArrowheads="1" noChangeShapeType="1"/>
          </p:cNvSpPr>
          <p:nvPr/>
        </p:nvSpPr>
        <p:spPr>
          <a:xfrm rot="5400000">
            <a:off x="5969000" y="3733800"/>
            <a:ext cx="419100" cy="228600"/>
          </a:xfrm>
          <a:prstGeom prst="triangle">
            <a:avLst/>
          </a:prstGeom>
          <a:solidFill>
            <a:srgbClr val="000000"/>
          </a:solidFill>
          <a:ln>
            <a:noFill/>
          </a:ln>
        </p:spPr>
        <p:txBody>
          <a:bodyPr wrap="square" lIns="0" tIns="0" rIns="0" bIns="0" anchor="ctr">
            <a:noAutofit/>
          </a:bodyPr>
          <a:lstStyle/>
          <a:p>
            <a:endParaRPr/>
          </a:p>
        </p:txBody>
      </p:sp>
      <p:sp>
        <p:nvSpPr>
          <p:cNvPr id="120" name="Notch"/>
          <p:cNvSpPr>
            <a:spLocks noGrp="1" noRot="1" noMove="1" noResize="1" noEditPoints="1" noAdjustHandles="1" noChangeArrowheads="1" noChangeShapeType="1"/>
          </p:cNvSpPr>
          <p:nvPr/>
        </p:nvSpPr>
        <p:spPr>
          <a:xfrm rot="5400000">
            <a:off x="8509000" y="3733800"/>
            <a:ext cx="419100" cy="228600"/>
          </a:xfrm>
          <a:prstGeom prst="triangle">
            <a:avLst/>
          </a:prstGeom>
          <a:solidFill>
            <a:srgbClr val="000000"/>
          </a:solidFill>
          <a:ln>
            <a:noFill/>
          </a:ln>
        </p:spPr>
        <p:txBody>
          <a:bodyPr wrap="square" lIns="0" tIns="0" rIns="0" bIns="0" anchor="ctr">
            <a:noAutofit/>
          </a:bodyPr>
          <a:lstStyle/>
          <a:p>
            <a:endParaRPr/>
          </a:p>
        </p:txBody>
      </p:sp>
    </p:spTree>
    <p:extLst>
      <p:ext uri="{BB962C8B-B14F-4D97-AF65-F5344CB8AC3E}">
        <p14:creationId xmlns:p14="http://schemas.microsoft.com/office/powerpoint/2010/main" val="1934518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3281D-2ECF-A621-AE00-1D81BFA7EB2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1A1B3CC-7DFC-B241-3456-320EC8EF0671}"/>
              </a:ext>
            </a:extLst>
          </p:cNvPr>
          <p:cNvSpPr txBox="1">
            <a:spLocks noGrp="1" noRot="1" noMove="1" noResize="1" noEditPoints="1" noAdjustHandles="1" noChangeArrowheads="1" noChangeShapeType="1"/>
          </p:cNvSpPr>
          <p:nvPr/>
        </p:nvSpPr>
        <p:spPr>
          <a:xfrm>
            <a:off x="7006952" y="1910684"/>
            <a:ext cx="3392078" cy="295992"/>
          </a:xfrm>
        </p:spPr>
        <p:txBody>
          <a:bodyPr/>
          <a:lstStyle>
            <a:lvl1pPr marL="0" indent="0" algn="ctr">
              <a:buClr>
                <a:schemeClr val="tx2"/>
              </a:buClr>
              <a:buFont typeface="Arial" panose="020B0604020202020204" pitchFamily="34" charset="0"/>
              <a:buNone/>
              <a:defRPr sz="2400">
                <a:solidFill>
                  <a:schemeClr val="tx2"/>
                </a:solidFill>
                <a:latin typeface="+mn-lt"/>
                <a:ea typeface="+mn-ea"/>
                <a:cs typeface="+mn-cs"/>
              </a:defRPr>
            </a:lvl1pPr>
            <a:lvl2pPr marL="457189" indent="0" algn="ctr">
              <a:buFont typeface="Arial" panose="020B0604020202020204" pitchFamily="34" charset="0"/>
              <a:buNone/>
              <a:defRPr sz="2000">
                <a:solidFill>
                  <a:schemeClr val="tx2"/>
                </a:solidFill>
                <a:latin typeface="+mn-lt"/>
                <a:ea typeface="+mn-ea"/>
                <a:cs typeface="+mn-cs"/>
              </a:defRPr>
            </a:lvl2pPr>
            <a:lvl3pPr marL="914377" indent="0" algn="ctr">
              <a:buFont typeface="Arial" panose="020B0604020202020204" pitchFamily="34" charset="0"/>
              <a:buNone/>
              <a:defRPr sz="1800">
                <a:solidFill>
                  <a:schemeClr val="tx2"/>
                </a:solidFill>
                <a:latin typeface="+mn-lt"/>
                <a:ea typeface="+mn-ea"/>
                <a:cs typeface="+mn-cs"/>
              </a:defRPr>
            </a:lvl3pPr>
            <a:lvl4pPr marL="1371566" indent="0" algn="ctr">
              <a:buFont typeface="Arial" panose="020B0604020202020204" pitchFamily="34" charset="0"/>
              <a:buNone/>
              <a:defRPr sz="1600">
                <a:solidFill>
                  <a:schemeClr val="tx2"/>
                </a:solidFill>
                <a:latin typeface="+mn-lt"/>
                <a:ea typeface="+mn-ea"/>
                <a:cs typeface="+mn-cs"/>
              </a:defRPr>
            </a:lvl4pPr>
            <a:lvl5pPr marL="1828754" indent="0" algn="ctr">
              <a:buFont typeface="Arial" panose="020B0604020202020204" pitchFamily="34" charset="0"/>
              <a:buNone/>
              <a:defRPr sz="1600">
                <a:solidFill>
                  <a:schemeClr val="tx2"/>
                </a:solidFill>
                <a:latin typeface="+mn-lt"/>
                <a:ea typeface="+mn-ea"/>
                <a:cs typeface="+mn-cs"/>
              </a:defRPr>
            </a:lvl5pPr>
            <a:lvl6pPr marL="2285943" indent="0" algn="ctr">
              <a:buNone/>
              <a:defRPr sz="1600">
                <a:latin typeface="+mn-lt"/>
                <a:ea typeface="+mn-ea"/>
                <a:cs typeface="+mn-cs"/>
              </a:defRPr>
            </a:lvl6pPr>
            <a:lvl7pPr marL="2743131" indent="0" algn="ctr">
              <a:buNone/>
              <a:defRPr sz="1600">
                <a:latin typeface="+mn-lt"/>
                <a:ea typeface="+mn-ea"/>
                <a:cs typeface="+mn-cs"/>
              </a:defRPr>
            </a:lvl7pPr>
            <a:lvl8pPr marL="3200320" indent="0" algn="ctr">
              <a:buNone/>
              <a:defRPr sz="1600">
                <a:latin typeface="+mn-lt"/>
                <a:ea typeface="+mn-ea"/>
                <a:cs typeface="+mn-cs"/>
              </a:defRPr>
            </a:lvl8pPr>
            <a:lvl9pPr marL="3657509" indent="0" algn="ctr">
              <a:buNone/>
              <a:defRPr sz="1600">
                <a:latin typeface="+mn-lt"/>
                <a:ea typeface="+mn-ea"/>
                <a:cs typeface="+mn-cs"/>
              </a:defRPr>
            </a:lvl9pPr>
          </a:lstStyle>
          <a:p>
            <a:pPr algn="l">
              <a:lnSpc>
                <a:spcPts val="1400"/>
              </a:lnSpc>
            </a:pPr>
            <a:r>
              <a:rPr lang="en-AU" sz="1400" b="1" noProof="0">
                <a:solidFill>
                  <a:schemeClr val="accent4"/>
                </a:solidFill>
                <a:effectLst/>
                <a:latin typeface="Arial" panose="020B0604020202020204" pitchFamily="34" charset="0"/>
                <a:cs typeface="Arial" panose="020B0604020202020204" pitchFamily="34" charset="0"/>
              </a:rPr>
              <a:t>BLOB 4</a:t>
            </a:r>
            <a:endParaRPr lang="en-AU" sz="1400" noProof="0">
              <a:solidFill>
                <a:schemeClr val="accent4"/>
              </a:solidFill>
              <a:effectLst/>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A7693546-A55C-D49F-8F8F-C347F69225D4}"/>
              </a:ext>
            </a:extLst>
          </p:cNvPr>
          <p:cNvSpPr txBox="1">
            <a:spLocks noGrp="1" noRot="1" noMove="1" noResize="1" noEditPoints="1" noAdjustHandles="1" noChangeArrowheads="1" noChangeShapeType="1"/>
          </p:cNvSpPr>
          <p:nvPr/>
        </p:nvSpPr>
        <p:spPr>
          <a:xfrm>
            <a:off x="7006952" y="2216456"/>
            <a:ext cx="4052076" cy="1491318"/>
          </a:xfrm>
        </p:spPr>
        <p:txBody>
          <a:bodyPr/>
          <a:lstStyle>
            <a:lvl1pPr>
              <a:defRPr>
                <a:solidFill>
                  <a:schemeClr val="accent1"/>
                </a:solidFill>
                <a:latin typeface="+mj-lt"/>
                <a:ea typeface="+mj-ea"/>
                <a:cs typeface="+mj-cs"/>
              </a:defRPr>
            </a:lvl1pPr>
          </a:lstStyle>
          <a:p>
            <a:pPr algn="l">
              <a:lnSpc>
                <a:spcPct val="83571"/>
              </a:lnSpc>
            </a:pPr>
            <a:r>
              <a:rPr lang="en-AU" sz="3000" kern="0" noProof="0">
                <a:solidFill>
                  <a:schemeClr val="bg1"/>
                </a:solidFill>
                <a:latin typeface="Arial" panose="020B0604020202020204" pitchFamily="34" charset="0"/>
                <a:cs typeface="Arial" panose="020B0604020202020204" pitchFamily="34" charset="0"/>
              </a:rPr>
              <a:t>Thinking through </a:t>
            </a:r>
            <a:br>
              <a:rPr lang="en-AU" sz="3000" kern="0" noProof="0">
                <a:solidFill>
                  <a:schemeClr val="bg1"/>
                </a:solidFill>
                <a:latin typeface="Arial" panose="020B0604020202020204" pitchFamily="34" charset="0"/>
                <a:cs typeface="Arial" panose="020B0604020202020204" pitchFamily="34" charset="0"/>
              </a:rPr>
            </a:br>
            <a:r>
              <a:rPr lang="en-AU" sz="3000" kern="0" noProof="0">
                <a:solidFill>
                  <a:schemeClr val="bg1"/>
                </a:solidFill>
                <a:latin typeface="Arial" panose="020B0604020202020204" pitchFamily="34" charset="0"/>
                <a:cs typeface="Arial" panose="020B0604020202020204" pitchFamily="34" charset="0"/>
              </a:rPr>
              <a:t>complexity</a:t>
            </a:r>
          </a:p>
        </p:txBody>
      </p:sp>
      <p:sp>
        <p:nvSpPr>
          <p:cNvPr id="2" name="Title 1">
            <a:extLst>
              <a:ext uri="{FF2B5EF4-FFF2-40B4-BE49-F238E27FC236}">
                <a16:creationId xmlns:a16="http://schemas.microsoft.com/office/drawing/2014/main" id="{BB07CD25-E1FE-35D5-974B-85E2328F7380}"/>
              </a:ext>
            </a:extLst>
          </p:cNvPr>
          <p:cNvSpPr txBox="1">
            <a:spLocks noGrp="1" noRot="1" noMove="1" noResize="1" noEditPoints="1" noAdjustHandles="1" noChangeArrowheads="1" noChangeShapeType="1"/>
          </p:cNvSpPr>
          <p:nvPr/>
        </p:nvSpPr>
        <p:spPr>
          <a:xfrm>
            <a:off x="7006952" y="3352608"/>
            <a:ext cx="4052076" cy="1604703"/>
          </a:xfrm>
        </p:spPr>
        <p:txBody>
          <a:bodyPr anchor="ctr" anchorCtr="0"/>
          <a:lstStyle>
            <a:lvl1pPr>
              <a:defRPr>
                <a:solidFill>
                  <a:schemeClr val="accent1"/>
                </a:solidFill>
                <a:latin typeface="+mj-lt"/>
                <a:ea typeface="+mj-ea"/>
                <a:cs typeface="+mj-cs"/>
              </a:defRPr>
            </a:lvl1pPr>
          </a:lstStyle>
          <a:p>
            <a:pPr algn="l">
              <a:lnSpc>
                <a:spcPct val="71161"/>
              </a:lnSpc>
            </a:pPr>
            <a:r>
              <a:rPr lang="en-AU" sz="5000" b="1" kern="0" noProof="0">
                <a:solidFill>
                  <a:schemeClr val="bg1"/>
                </a:solidFill>
                <a:latin typeface="Times New Roman" panose="02020603050405020304" pitchFamily="18" charset="0"/>
                <a:cs typeface="Times New Roman" panose="02020603050405020304" pitchFamily="18" charset="0"/>
              </a:rPr>
              <a:t>You need </a:t>
            </a:r>
            <a:br>
              <a:rPr lang="en-AU" sz="5000" b="1" kern="0" noProof="0">
                <a:solidFill>
                  <a:schemeClr val="bg1"/>
                </a:solidFill>
                <a:latin typeface="Times New Roman" panose="02020603050405020304" pitchFamily="18" charset="0"/>
                <a:cs typeface="Times New Roman" panose="02020603050405020304" pitchFamily="18" charset="0"/>
              </a:rPr>
            </a:br>
            <a:r>
              <a:rPr lang="en-AU" sz="5000" b="1" kern="0" noProof="0">
                <a:solidFill>
                  <a:schemeClr val="bg1"/>
                </a:solidFill>
                <a:latin typeface="Times New Roman" panose="02020603050405020304" pitchFamily="18" charset="0"/>
                <a:cs typeface="Times New Roman" panose="02020603050405020304" pitchFamily="18" charset="0"/>
              </a:rPr>
              <a:t>to make sense</a:t>
            </a:r>
          </a:p>
        </p:txBody>
      </p:sp>
      <p:pic>
        <p:nvPicPr>
          <p:cNvPr id="9" name="Picture 8">
            <a:extLst>
              <a:ext uri="{FF2B5EF4-FFF2-40B4-BE49-F238E27FC236}">
                <a16:creationId xmlns:a16="http://schemas.microsoft.com/office/drawing/2014/main" id="{2795BF16-E6D0-B4EB-4A37-49C900226EDD}"/>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rcRect/>
          <a:stretch>
            <a:fillRect/>
          </a:stretch>
        </p:blipFill>
        <p:spPr>
          <a:xfrm>
            <a:off x="232018" y="99099"/>
            <a:ext cx="6251735" cy="6436172"/>
          </a:xfrm>
          <a:prstGeom prst="rect">
            <a:avLst/>
          </a:prstGeom>
        </p:spPr>
      </p:pic>
      <p:pic>
        <p:nvPicPr>
          <p:cNvPr id="11" name="Picture 10">
            <a:extLst>
              <a:ext uri="{FF2B5EF4-FFF2-40B4-BE49-F238E27FC236}">
                <a16:creationId xmlns:a16="http://schemas.microsoft.com/office/drawing/2014/main" id="{B254CF1C-1C90-E1EF-7915-FAFDF8789A6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a:ext>
            </a:extLst>
          </a:blip>
          <a:srcRect/>
          <a:stretch/>
        </p:blipFill>
        <p:spPr>
          <a:xfrm>
            <a:off x="461681" y="712501"/>
            <a:ext cx="5280076" cy="5280213"/>
          </a:xfrm>
          <a:prstGeom prst="rect">
            <a:avLst/>
          </a:prstGeom>
        </p:spPr>
      </p:pic>
      <p:sp>
        <p:nvSpPr>
          <p:cNvPr id="12" name="Dot AESTHETIC LEADERSHIP"/>
          <p:cNvSpPr>
            <a:spLocks noGrp="1" noRot="1" noMove="1" noResize="1" noEditPoints="1" noAdjustHandles="1" noChangeArrowheads="1" noChangeShapeType="1"/>
          </p:cNvSpPr>
          <p:nvPr/>
        </p:nvSpPr>
        <p:spPr>
          <a:xfrm>
            <a:off x="2000191" y="1816544"/>
            <a:ext cx="114300" cy="114300"/>
          </a:xfrm>
          <a:prstGeom prst="ellipse">
            <a:avLst/>
          </a:prstGeom>
          <a:solidFill>
            <a:srgbClr val="000000"/>
          </a:solidFill>
          <a:ln>
            <a:noFill/>
          </a:ln>
        </p:spPr>
        <p:txBody>
          <a:bodyPr rtlCol="0" anchor="ctr"/>
          <a:lstStyle/>
          <a:p>
            <a:endParaRPr lang="en-US"/>
          </a:p>
        </p:txBody>
      </p:sp>
      <p:sp>
        <p:nvSpPr>
          <p:cNvPr id="13" name="Label AESTHETIC LEADERSHIP"/>
          <p:cNvSpPr txBox="1">
            <a:spLocks noGrp="1" noRot="1" noMove="1" noResize="1" noEditPoints="1" noAdjustHandles="1" noChangeArrowheads="1" noChangeShapeType="1"/>
          </p:cNvSpPr>
          <p:nvPr/>
        </p:nvSpPr>
        <p:spPr>
          <a:xfrm>
            <a:off x="2189491" y="1798694"/>
            <a:ext cx="1600000" cy="314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AESTHETIC</a:t>
            </a:r>
            <a:br>
              <a:rPr lang="en-US" sz="1000" b="1">
                <a:solidFill>
                  <a:schemeClr val="bg1"/>
                </a:solidFill>
                <a:latin typeface="Arial"/>
                <a:cs typeface="Arial"/>
              </a:rPr>
            </a:br>
            <a:r>
              <a:rPr lang="en-US" sz="1000" b="1">
                <a:solidFill>
                  <a:schemeClr val="bg1"/>
                </a:solidFill>
                <a:latin typeface="Arial"/>
                <a:cs typeface="Arial"/>
              </a:rPr>
              <a:t>LEADERSHIP</a:t>
            </a:r>
          </a:p>
        </p:txBody>
      </p:sp>
      <p:sp>
        <p:nvSpPr>
          <p:cNvPr id="14" name="Dot CONSEQUENTIAL THINKING"/>
          <p:cNvSpPr>
            <a:spLocks noGrp="1" noRot="1" noMove="1" noResize="1" noEditPoints="1" noAdjustHandles="1" noChangeArrowheads="1" noChangeShapeType="1"/>
          </p:cNvSpPr>
          <p:nvPr/>
        </p:nvSpPr>
        <p:spPr>
          <a:xfrm>
            <a:off x="878771" y="2162063"/>
            <a:ext cx="114300" cy="114300"/>
          </a:xfrm>
          <a:prstGeom prst="ellipse">
            <a:avLst/>
          </a:prstGeom>
          <a:solidFill>
            <a:srgbClr val="000000"/>
          </a:solidFill>
          <a:ln>
            <a:noFill/>
          </a:ln>
        </p:spPr>
        <p:txBody>
          <a:bodyPr rtlCol="0" anchor="ctr"/>
          <a:lstStyle/>
          <a:p>
            <a:endParaRPr lang="en-US"/>
          </a:p>
        </p:txBody>
      </p:sp>
      <p:sp>
        <p:nvSpPr>
          <p:cNvPr id="15" name="Label CONSEQUENTIAL THINKING"/>
          <p:cNvSpPr txBox="1">
            <a:spLocks noGrp="1" noRot="1" noMove="1" noResize="1" noEditPoints="1" noAdjustHandles="1" noChangeArrowheads="1" noChangeShapeType="1"/>
          </p:cNvSpPr>
          <p:nvPr/>
        </p:nvSpPr>
        <p:spPr>
          <a:xfrm>
            <a:off x="1068071" y="2144213"/>
            <a:ext cx="1600000" cy="314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CONSEQUENTIAL</a:t>
            </a:r>
            <a:br>
              <a:rPr lang="en-US" sz="1000" b="1">
                <a:solidFill>
                  <a:schemeClr val="bg1"/>
                </a:solidFill>
                <a:latin typeface="Arial"/>
                <a:cs typeface="Arial"/>
              </a:rPr>
            </a:br>
            <a:r>
              <a:rPr lang="en-US" sz="1000" b="1">
                <a:solidFill>
                  <a:schemeClr val="bg1"/>
                </a:solidFill>
                <a:latin typeface="Arial"/>
                <a:cs typeface="Arial"/>
              </a:rPr>
              <a:t>THINKING</a:t>
            </a:r>
          </a:p>
        </p:txBody>
      </p:sp>
      <p:sp>
        <p:nvSpPr>
          <p:cNvPr id="16" name="Dot UNLEARNING"/>
          <p:cNvSpPr>
            <a:spLocks noGrp="1" noRot="1" noMove="1" noResize="1" noEditPoints="1" noAdjustHandles="1" noChangeArrowheads="1" noChangeShapeType="1"/>
          </p:cNvSpPr>
          <p:nvPr/>
        </p:nvSpPr>
        <p:spPr>
          <a:xfrm>
            <a:off x="3315586" y="3883593"/>
            <a:ext cx="114300" cy="114300"/>
          </a:xfrm>
          <a:prstGeom prst="ellipse">
            <a:avLst/>
          </a:prstGeom>
          <a:solidFill>
            <a:srgbClr val="000000"/>
          </a:solidFill>
          <a:ln>
            <a:noFill/>
          </a:ln>
        </p:spPr>
        <p:txBody>
          <a:bodyPr rtlCol="0" anchor="ctr"/>
          <a:lstStyle/>
          <a:p>
            <a:endParaRPr lang="en-US"/>
          </a:p>
        </p:txBody>
      </p:sp>
      <p:sp>
        <p:nvSpPr>
          <p:cNvPr id="17" name="Label UNLEARNING"/>
          <p:cNvSpPr txBox="1">
            <a:spLocks noGrp="1" noRot="1" noMove="1" noResize="1" noEditPoints="1" noAdjustHandles="1" noChangeArrowheads="1" noChangeShapeType="1"/>
          </p:cNvSpPr>
          <p:nvPr/>
        </p:nvSpPr>
        <p:spPr>
          <a:xfrm>
            <a:off x="3504886" y="3865743"/>
            <a:ext cx="1600000" cy="177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UNLEARNING</a:t>
            </a:r>
          </a:p>
        </p:txBody>
      </p:sp>
      <p:sp>
        <p:nvSpPr>
          <p:cNvPr id="18" name="Dot FUTURES THINKING"/>
          <p:cNvSpPr>
            <a:spLocks noGrp="1" noRot="1" noMove="1" noResize="1" noEditPoints="1" noAdjustHandles="1" noChangeArrowheads="1" noChangeShapeType="1"/>
          </p:cNvSpPr>
          <p:nvPr/>
        </p:nvSpPr>
        <p:spPr>
          <a:xfrm>
            <a:off x="4752215" y="4823161"/>
            <a:ext cx="114300" cy="114300"/>
          </a:xfrm>
          <a:prstGeom prst="ellipse">
            <a:avLst/>
          </a:prstGeom>
          <a:solidFill>
            <a:srgbClr val="000000"/>
          </a:solidFill>
          <a:ln>
            <a:noFill/>
          </a:ln>
        </p:spPr>
        <p:txBody>
          <a:bodyPr rtlCol="0" anchor="ctr"/>
          <a:lstStyle/>
          <a:p>
            <a:endParaRPr lang="en-US"/>
          </a:p>
        </p:txBody>
      </p:sp>
      <p:sp>
        <p:nvSpPr>
          <p:cNvPr id="19" name="Label FUTURES THINKING"/>
          <p:cNvSpPr txBox="1">
            <a:spLocks noGrp="1" noRot="1" noMove="1" noResize="1" noEditPoints="1" noAdjustHandles="1" noChangeArrowheads="1" noChangeShapeType="1"/>
          </p:cNvSpPr>
          <p:nvPr/>
        </p:nvSpPr>
        <p:spPr>
          <a:xfrm>
            <a:off x="4752215" y="4982461"/>
            <a:ext cx="1600000" cy="314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FUTURES</a:t>
            </a:r>
            <a:br>
              <a:rPr lang="en-US" sz="1000" b="1">
                <a:solidFill>
                  <a:schemeClr val="bg1"/>
                </a:solidFill>
                <a:latin typeface="Arial"/>
                <a:cs typeface="Arial"/>
              </a:rPr>
            </a:br>
            <a:r>
              <a:rPr lang="en-US" sz="1000" b="1">
                <a:solidFill>
                  <a:schemeClr val="bg1"/>
                </a:solidFill>
                <a:latin typeface="Arial"/>
                <a:cs typeface="Arial"/>
              </a:rPr>
              <a:t>THINKING</a:t>
            </a:r>
          </a:p>
        </p:txBody>
      </p:sp>
      <p:sp>
        <p:nvSpPr>
          <p:cNvPr id="20" name="Dot SELF LEADERSHIP"/>
          <p:cNvSpPr>
            <a:spLocks noGrp="1" noRot="1" noMove="1" noResize="1" noEditPoints="1" noAdjustHandles="1" noChangeArrowheads="1" noChangeShapeType="1"/>
          </p:cNvSpPr>
          <p:nvPr/>
        </p:nvSpPr>
        <p:spPr>
          <a:xfrm>
            <a:off x="1897141" y="5059569"/>
            <a:ext cx="114300" cy="114300"/>
          </a:xfrm>
          <a:prstGeom prst="ellipse">
            <a:avLst/>
          </a:prstGeom>
          <a:solidFill>
            <a:srgbClr val="000000"/>
          </a:solidFill>
          <a:ln>
            <a:noFill/>
          </a:ln>
        </p:spPr>
        <p:txBody>
          <a:bodyPr rtlCol="0" anchor="ctr"/>
          <a:lstStyle/>
          <a:p>
            <a:endParaRPr lang="en-US"/>
          </a:p>
        </p:txBody>
      </p:sp>
      <p:sp>
        <p:nvSpPr>
          <p:cNvPr id="21" name="Label SELF LEADERSHIP"/>
          <p:cNvSpPr txBox="1">
            <a:spLocks noGrp="1" noRot="1" noMove="1" noResize="1" noEditPoints="1" noAdjustHandles="1" noChangeArrowheads="1" noChangeShapeType="1"/>
          </p:cNvSpPr>
          <p:nvPr/>
        </p:nvSpPr>
        <p:spPr>
          <a:xfrm>
            <a:off x="2086441" y="5041719"/>
            <a:ext cx="1600000" cy="314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SELF</a:t>
            </a:r>
            <a:br>
              <a:rPr lang="en-US" sz="1000" b="1">
                <a:solidFill>
                  <a:schemeClr val="bg1"/>
                </a:solidFill>
                <a:latin typeface="Arial"/>
                <a:cs typeface="Arial"/>
              </a:rPr>
            </a:br>
            <a:r>
              <a:rPr lang="en-US" sz="1000" b="1">
                <a:solidFill>
                  <a:schemeClr val="bg1"/>
                </a:solidFill>
                <a:latin typeface="Arial"/>
                <a:cs typeface="Arial"/>
              </a:rPr>
              <a:t>LEADERSHIP</a:t>
            </a:r>
          </a:p>
        </p:txBody>
      </p:sp>
      <p:sp>
        <p:nvSpPr>
          <p:cNvPr id="22" name="Dot MANAGING THROUGH COMPLEXITY"/>
          <p:cNvSpPr>
            <a:spLocks noGrp="1" noRot="1" noMove="1" noResize="1" noEditPoints="1" noAdjustHandles="1" noChangeArrowheads="1" noChangeShapeType="1"/>
          </p:cNvSpPr>
          <p:nvPr/>
        </p:nvSpPr>
        <p:spPr>
          <a:xfrm>
            <a:off x="3703536" y="5156556"/>
            <a:ext cx="114300" cy="114300"/>
          </a:xfrm>
          <a:prstGeom prst="ellipse">
            <a:avLst/>
          </a:prstGeom>
          <a:solidFill>
            <a:srgbClr val="000000"/>
          </a:solidFill>
          <a:ln>
            <a:noFill/>
          </a:ln>
        </p:spPr>
        <p:txBody>
          <a:bodyPr rtlCol="0" anchor="ctr"/>
          <a:lstStyle/>
          <a:p>
            <a:endParaRPr lang="en-US"/>
          </a:p>
        </p:txBody>
      </p:sp>
      <p:sp>
        <p:nvSpPr>
          <p:cNvPr id="23" name="Label MANAGING THROUGH COMPLEXITY"/>
          <p:cNvSpPr txBox="1">
            <a:spLocks noGrp="1" noRot="1" noMove="1" noResize="1" noEditPoints="1" noAdjustHandles="1" noChangeArrowheads="1" noChangeShapeType="1"/>
          </p:cNvSpPr>
          <p:nvPr/>
        </p:nvSpPr>
        <p:spPr>
          <a:xfrm>
            <a:off x="3892836" y="5138706"/>
            <a:ext cx="1600000" cy="451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MANAGING</a:t>
            </a:r>
            <a:br>
              <a:rPr lang="en-US" sz="1000" b="1">
                <a:solidFill>
                  <a:schemeClr val="bg1"/>
                </a:solidFill>
                <a:latin typeface="Arial"/>
                <a:cs typeface="Arial"/>
              </a:rPr>
            </a:br>
            <a:r>
              <a:rPr lang="en-US" sz="1000" b="1">
                <a:solidFill>
                  <a:schemeClr val="bg1"/>
                </a:solidFill>
                <a:latin typeface="Arial"/>
                <a:cs typeface="Arial"/>
              </a:rPr>
              <a:t>THROUGH</a:t>
            </a:r>
            <a:br>
              <a:rPr lang="en-US" sz="1000" b="1">
                <a:solidFill>
                  <a:schemeClr val="bg1"/>
                </a:solidFill>
                <a:latin typeface="Arial"/>
                <a:cs typeface="Arial"/>
              </a:rPr>
            </a:br>
            <a:r>
              <a:rPr lang="en-US" sz="1000" b="1">
                <a:solidFill>
                  <a:schemeClr val="bg1"/>
                </a:solidFill>
                <a:latin typeface="Arial"/>
                <a:cs typeface="Arial"/>
              </a:rPr>
              <a:t>COMPLEXITY</a:t>
            </a:r>
          </a:p>
        </p:txBody>
      </p:sp>
    </p:spTree>
    <p:extLst>
      <p:ext uri="{BB962C8B-B14F-4D97-AF65-F5344CB8AC3E}">
        <p14:creationId xmlns:p14="http://schemas.microsoft.com/office/powerpoint/2010/main" val="1265937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865CEE76-522B-208C-4C00-C56BF8A195E9}"/>
              </a:ext>
            </a:extLst>
          </p:cNvPr>
          <p:cNvSpPr txBox="1">
            <a:spLocks noGrp="1" noRot="1" noMove="1" noResize="1" noEditPoints="1" noAdjustHandles="1" noChangeArrowheads="1" noChangeShapeType="1"/>
          </p:cNvSpPr>
          <p:nvPr/>
        </p:nvSpPr>
        <p:spPr>
          <a:xfrm>
            <a:off x="0" y="0"/>
            <a:ext cx="12192000" cy="698500"/>
          </a:xfrm>
        </p:spPr>
        <p:txBody>
          <a:bodyPr lIns="612000" tIns="144000" anchor="ctr"/>
          <a:lstStyle>
            <a:lvl1pPr>
              <a:defRPr>
                <a:solidFill>
                  <a:schemeClr val="accent1"/>
                </a:solidFill>
                <a:latin typeface="+mj-lt"/>
                <a:ea typeface="+mj-ea"/>
                <a:cs typeface="+mj-cs"/>
              </a:defRPr>
            </a:lvl1pPr>
          </a:lstStyle>
          <a:p>
            <a:pPr>
              <a:lnSpc>
                <a:spcPct val="71161"/>
              </a:lnSpc>
            </a:pPr>
            <a:r>
              <a:rPr lang="en-AU" sz="2000" b="1" kern="0" noProof="0">
                <a:solidFill>
                  <a:schemeClr val="bg1"/>
                </a:solidFill>
                <a:latin typeface="Arial" panose="020B0604020202020204" pitchFamily="34" charset="0"/>
                <a:cs typeface="Arial" panose="020B0604020202020204" pitchFamily="34" charset="0"/>
              </a:rPr>
              <a:t>+ Thinking through complexity, in numbers</a:t>
            </a:r>
          </a:p>
        </p:txBody>
      </p:sp>
      <p:sp>
        <p:nvSpPr>
          <p:cNvPr id="121" name="Card 54%"/>
          <p:cNvSpPr>
            <a:spLocks noGrp="1" noRot="1" noMove="1" noResize="1" noEditPoints="1" noAdjustHandles="1" noChangeArrowheads="1" noChangeShapeType="1"/>
          </p:cNvSpPr>
          <p:nvPr/>
        </p:nvSpPr>
        <p:spPr>
          <a:xfrm>
            <a:off x="635000" y="698500"/>
            <a:ext cx="2667000" cy="2743200"/>
          </a:xfrm>
          <a:prstGeom prst="roundRect">
            <a:avLst>
              <a:gd name="adj" fmla="val 4762"/>
            </a:avLst>
          </a:prstGeom>
          <a:solidFill>
            <a:schemeClr val="accent4"/>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SOCIAL MEDIA</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NOW #1 NEWS</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SOURCE GLOBALLY</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54%</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of respondents get news from social and video sites, ahead of news sites (51%) (Reuters 2026a).</a:t>
            </a:r>
          </a:p>
        </p:txBody>
      </p:sp>
      <p:sp>
        <p:nvSpPr>
          <p:cNvPr id="123" name="Card 37%"/>
          <p:cNvSpPr>
            <a:spLocks noGrp="1" noRot="1" noMove="1" noResize="1" noEditPoints="1" noAdjustHandles="1" noChangeArrowheads="1" noChangeShapeType="1"/>
          </p:cNvSpPr>
          <p:nvPr/>
        </p:nvSpPr>
        <p:spPr>
          <a:xfrm>
            <a:off x="3378200" y="698500"/>
            <a:ext cx="2667000" cy="2743200"/>
          </a:xfrm>
          <a:prstGeom prst="roundRect">
            <a:avLst>
              <a:gd name="adj" fmla="val 4762"/>
            </a:avLst>
          </a:prstGeom>
          <a:solidFill>
            <a:schemeClr val="bg1"/>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TRUST IN NEWS</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REACHES A</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NEW LOW</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37%</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of people globally trust the news—the lowest level yet (Reuters 2026a).</a:t>
            </a:r>
          </a:p>
        </p:txBody>
      </p:sp>
      <p:sp>
        <p:nvSpPr>
          <p:cNvPr id="125" name="Card 52%"/>
          <p:cNvSpPr>
            <a:spLocks noGrp="1" noRot="1" noMove="1" noResize="1" noEditPoints="1" noAdjustHandles="1" noChangeArrowheads="1" noChangeShapeType="1"/>
          </p:cNvSpPr>
          <p:nvPr/>
        </p:nvSpPr>
        <p:spPr>
          <a:xfrm>
            <a:off x="6121400" y="698500"/>
            <a:ext cx="2667000" cy="2743200"/>
          </a:xfrm>
          <a:prstGeom prst="roundRect">
            <a:avLst>
              <a:gd name="adj" fmla="val 4762"/>
            </a:avLst>
          </a:prstGeom>
          <a:solidFill>
            <a:schemeClr val="accent4"/>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CONSUMING AI</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CONTENT IS NOW</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A COIN FLIP</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52%</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of new online content</a:t>
            </a:r>
            <a:br>
              <a:rPr lang="en-AU" sz="1000" b="0">
                <a:solidFill>
                  <a:srgbClr val="000000"/>
                </a:solidFill>
                <a:latin typeface="Arial" panose="020B0604020202020204" pitchFamily="34" charset="0"/>
                <a:cs typeface="Arial" panose="020B0604020202020204" pitchFamily="34" charset="0"/>
              </a:rPr>
            </a:br>
            <a:r>
              <a:rPr lang="en-AU" sz="1000" b="0">
                <a:solidFill>
                  <a:srgbClr val="000000"/>
                </a:solidFill>
                <a:latin typeface="Arial" panose="020B0604020202020204" pitchFamily="34" charset="0"/>
                <a:cs typeface="Arial" panose="020B0604020202020204" pitchFamily="34" charset="0"/>
              </a:rPr>
              <a:t>is now AI-generated (Axios 2025).</a:t>
            </a:r>
          </a:p>
        </p:txBody>
      </p:sp>
      <p:sp>
        <p:nvSpPr>
          <p:cNvPr id="127" name="Card 61%"/>
          <p:cNvSpPr>
            <a:spLocks noGrp="1" noRot="1" noMove="1" noResize="1" noEditPoints="1" noAdjustHandles="1" noChangeArrowheads="1" noChangeShapeType="1"/>
          </p:cNvSpPr>
          <p:nvPr/>
        </p:nvSpPr>
        <p:spPr>
          <a:xfrm>
            <a:off x="8864600" y="698500"/>
            <a:ext cx="2667000" cy="1422400"/>
          </a:xfrm>
          <a:prstGeom prst="roundRect">
            <a:avLst>
              <a:gd name="adj" fmla="val 8929"/>
            </a:avLst>
          </a:prstGeom>
          <a:solidFill>
            <a:schemeClr val="bg1"/>
          </a:solidFill>
          <a:ln>
            <a:noFill/>
          </a:ln>
        </p:spPr>
        <p:txBody>
          <a:bodyPr wrap="square" lIns="216000" tIns="76200" rIns="216000" bIns="50800" anchor="t">
            <a:noAutofit/>
          </a:bodyPr>
          <a:lstStyle/>
          <a:p>
            <a:pPr algn="l">
              <a:lnSpc>
                <a:spcPts val="1300"/>
              </a:lnSpc>
              <a:buNone/>
            </a:pPr>
            <a:r>
              <a:rPr lang="en-AU" sz="1100" b="1">
                <a:solidFill>
                  <a:srgbClr val="000000"/>
                </a:solidFill>
                <a:latin typeface="Arial" panose="020B0604020202020204" pitchFamily="34" charset="0"/>
                <a:cs typeface="Arial" panose="020B0604020202020204" pitchFamily="34" charset="0"/>
              </a:rPr>
              <a:t>INTERNAL DATA QUALITY INCREASINGLY QUESTIONABLE…</a:t>
            </a:r>
          </a:p>
          <a:p>
            <a:pPr algn="l">
              <a:lnSpc>
                <a:spcPts val="3400"/>
              </a:lnSpc>
              <a:spcBef>
                <a:spcPts val="200"/>
              </a:spcBef>
              <a:buNone/>
            </a:pPr>
            <a:r>
              <a:rPr lang="en-AU" sz="3400" b="1">
                <a:solidFill>
                  <a:srgbClr val="000000"/>
                </a:solidFill>
                <a:latin typeface="Arial" panose="020B0604020202020204" pitchFamily="34" charset="0"/>
                <a:cs typeface="Arial" panose="020B0604020202020204" pitchFamily="34" charset="0"/>
              </a:rPr>
              <a:t>61%</a:t>
            </a:r>
          </a:p>
          <a:p>
            <a:pPr algn="l">
              <a:lnSpc>
                <a:spcPts val="1100"/>
              </a:lnSpc>
              <a:spcBef>
                <a:spcPts val="300"/>
              </a:spcBef>
              <a:buNone/>
            </a:pPr>
            <a:r>
              <a:rPr lang="en-AU" sz="900" b="0">
                <a:solidFill>
                  <a:srgbClr val="000000"/>
                </a:solidFill>
                <a:latin typeface="Arial" panose="020B0604020202020204" pitchFamily="34" charset="0"/>
                <a:cs typeface="Arial" panose="020B0604020202020204" pitchFamily="34" charset="0"/>
              </a:rPr>
              <a:t>of leaders question data reliability about people and performance (Deloitte 2026d).</a:t>
            </a:r>
          </a:p>
        </p:txBody>
      </p:sp>
      <p:sp>
        <p:nvSpPr>
          <p:cNvPr id="129" name="Card 5%"/>
          <p:cNvSpPr>
            <a:spLocks noGrp="1" noRot="1" noMove="1" noResize="1" noEditPoints="1" noAdjustHandles="1" noChangeArrowheads="1" noChangeShapeType="1"/>
          </p:cNvSpPr>
          <p:nvPr/>
        </p:nvSpPr>
        <p:spPr>
          <a:xfrm>
            <a:off x="8864600" y="2197100"/>
            <a:ext cx="2667000" cy="1244600"/>
          </a:xfrm>
          <a:prstGeom prst="roundRect">
            <a:avLst>
              <a:gd name="adj" fmla="val 10204"/>
            </a:avLst>
          </a:prstGeom>
          <a:solidFill>
            <a:schemeClr val="bg1"/>
          </a:solidFill>
          <a:ln>
            <a:noFill/>
          </a:ln>
        </p:spPr>
        <p:txBody>
          <a:bodyPr wrap="square" lIns="216000" tIns="76200" rIns="216000" bIns="50800" anchor="t">
            <a:noAutofit/>
          </a:bodyPr>
          <a:lstStyle/>
          <a:p>
            <a:pPr algn="l">
              <a:lnSpc>
                <a:spcPts val="1300"/>
              </a:lnSpc>
              <a:buNone/>
            </a:pPr>
            <a:r>
              <a:rPr lang="en-AU" sz="1100" b="1">
                <a:solidFill>
                  <a:srgbClr val="000000"/>
                </a:solidFill>
                <a:latin typeface="Arial" panose="020B0604020202020204" pitchFamily="34" charset="0"/>
                <a:cs typeface="Arial" panose="020B0604020202020204" pitchFamily="34" charset="0"/>
              </a:rPr>
              <a:t>… AND HARD TO RECTIFY</a:t>
            </a:r>
          </a:p>
          <a:p>
            <a:pPr algn="l">
              <a:lnSpc>
                <a:spcPts val="3400"/>
              </a:lnSpc>
              <a:spcBef>
                <a:spcPts val="200"/>
              </a:spcBef>
              <a:buNone/>
            </a:pPr>
            <a:r>
              <a:rPr lang="en-AU" sz="3400" b="1">
                <a:solidFill>
                  <a:srgbClr val="000000"/>
                </a:solidFill>
                <a:latin typeface="Arial" panose="020B0604020202020204" pitchFamily="34" charset="0"/>
                <a:cs typeface="Arial" panose="020B0604020202020204" pitchFamily="34" charset="0"/>
              </a:rPr>
              <a:t>5%</a:t>
            </a:r>
          </a:p>
          <a:p>
            <a:pPr algn="l">
              <a:lnSpc>
                <a:spcPts val="1100"/>
              </a:lnSpc>
              <a:spcBef>
                <a:spcPts val="300"/>
              </a:spcBef>
              <a:buNone/>
            </a:pPr>
            <a:r>
              <a:rPr lang="en-AU" sz="900" b="0">
                <a:solidFill>
                  <a:srgbClr val="000000"/>
                </a:solidFill>
                <a:latin typeface="Arial" panose="020B0604020202020204" pitchFamily="34" charset="0"/>
                <a:cs typeface="Arial" panose="020B0604020202020204" pitchFamily="34" charset="0"/>
              </a:rPr>
              <a:t>of organisations making real progress addressing quality of this data </a:t>
            </a:r>
            <a:br>
              <a:rPr lang="en-AU" sz="900" b="0">
                <a:solidFill>
                  <a:srgbClr val="000000"/>
                </a:solidFill>
                <a:latin typeface="Arial" panose="020B0604020202020204" pitchFamily="34" charset="0"/>
                <a:cs typeface="Arial" panose="020B0604020202020204" pitchFamily="34" charset="0"/>
              </a:rPr>
            </a:br>
            <a:r>
              <a:rPr lang="en-AU" sz="900" b="0">
                <a:solidFill>
                  <a:srgbClr val="000000"/>
                </a:solidFill>
                <a:latin typeface="Arial" panose="020B0604020202020204" pitchFamily="34" charset="0"/>
                <a:cs typeface="Arial" panose="020B0604020202020204" pitchFamily="34" charset="0"/>
              </a:rPr>
              <a:t>(Deloitte 2026d).</a:t>
            </a:r>
          </a:p>
        </p:txBody>
      </p:sp>
      <p:sp>
        <p:nvSpPr>
          <p:cNvPr id="131" name="Card 72%"/>
          <p:cNvSpPr>
            <a:spLocks noGrp="1" noRot="1" noMove="1" noResize="1" noEditPoints="1" noAdjustHandles="1" noChangeArrowheads="1" noChangeShapeType="1"/>
          </p:cNvSpPr>
          <p:nvPr/>
        </p:nvSpPr>
        <p:spPr>
          <a:xfrm>
            <a:off x="635000" y="3530600"/>
            <a:ext cx="2667000" cy="1397000"/>
          </a:xfrm>
          <a:prstGeom prst="roundRect">
            <a:avLst>
              <a:gd name="adj" fmla="val 9091"/>
            </a:avLst>
          </a:prstGeom>
          <a:solidFill>
            <a:schemeClr val="bg1"/>
          </a:solidFill>
          <a:ln>
            <a:noFill/>
          </a:ln>
        </p:spPr>
        <p:txBody>
          <a:bodyPr wrap="square" lIns="216000" tIns="76200" rIns="216000" bIns="50800" anchor="t">
            <a:noAutofit/>
          </a:bodyPr>
          <a:lstStyle/>
          <a:p>
            <a:pPr algn="l">
              <a:lnSpc>
                <a:spcPts val="1300"/>
              </a:lnSpc>
              <a:buNone/>
            </a:pPr>
            <a:r>
              <a:rPr lang="en-AU" sz="1100" b="1">
                <a:solidFill>
                  <a:srgbClr val="000000"/>
                </a:solidFill>
                <a:latin typeface="Arial" panose="020B0604020202020204" pitchFamily="34" charset="0"/>
                <a:cs typeface="Arial" panose="020B0604020202020204" pitchFamily="34" charset="0"/>
              </a:rPr>
              <a:t>PARALYSED BY DATA…</a:t>
            </a:r>
          </a:p>
          <a:p>
            <a:pPr algn="l">
              <a:lnSpc>
                <a:spcPts val="3400"/>
              </a:lnSpc>
              <a:spcBef>
                <a:spcPts val="200"/>
              </a:spcBef>
              <a:buNone/>
            </a:pPr>
            <a:r>
              <a:rPr lang="en-AU" sz="3400" b="1">
                <a:solidFill>
                  <a:srgbClr val="000000"/>
                </a:solidFill>
                <a:latin typeface="Arial" panose="020B0604020202020204" pitchFamily="34" charset="0"/>
                <a:cs typeface="Arial" panose="020B0604020202020204" pitchFamily="34" charset="0"/>
              </a:rPr>
              <a:t>72%</a:t>
            </a:r>
          </a:p>
          <a:p>
            <a:pPr algn="l">
              <a:lnSpc>
                <a:spcPts val="1100"/>
              </a:lnSpc>
              <a:spcBef>
                <a:spcPts val="300"/>
              </a:spcBef>
              <a:buNone/>
            </a:pPr>
            <a:r>
              <a:rPr lang="en-AU" sz="900" b="0">
                <a:solidFill>
                  <a:srgbClr val="000000"/>
                </a:solidFill>
                <a:latin typeface="Arial" panose="020B0604020202020204" pitchFamily="34" charset="0"/>
                <a:cs typeface="Arial" panose="020B0604020202020204" pitchFamily="34" charset="0"/>
              </a:rPr>
              <a:t>of leaders say volume and lack of trust in data stopped them making a decision (Oracle 2023).</a:t>
            </a:r>
          </a:p>
        </p:txBody>
      </p:sp>
      <p:sp>
        <p:nvSpPr>
          <p:cNvPr id="133" name="Card 41%"/>
          <p:cNvSpPr>
            <a:spLocks noGrp="1" noRot="1" noMove="1" noResize="1" noEditPoints="1" noAdjustHandles="1" noChangeArrowheads="1" noChangeShapeType="1"/>
          </p:cNvSpPr>
          <p:nvPr/>
        </p:nvSpPr>
        <p:spPr>
          <a:xfrm>
            <a:off x="635000" y="5003800"/>
            <a:ext cx="2667000" cy="1270000"/>
          </a:xfrm>
          <a:prstGeom prst="roundRect">
            <a:avLst>
              <a:gd name="adj" fmla="val 10000"/>
            </a:avLst>
          </a:prstGeom>
          <a:solidFill>
            <a:schemeClr val="bg1"/>
          </a:solidFill>
          <a:ln>
            <a:noFill/>
          </a:ln>
        </p:spPr>
        <p:txBody>
          <a:bodyPr wrap="square" lIns="216000" tIns="76200" rIns="216000" bIns="50800" anchor="t">
            <a:noAutofit/>
          </a:bodyPr>
          <a:lstStyle/>
          <a:p>
            <a:pPr algn="l">
              <a:lnSpc>
                <a:spcPts val="1300"/>
              </a:lnSpc>
              <a:buNone/>
            </a:pPr>
            <a:r>
              <a:rPr lang="en-AU" sz="1100" b="1">
                <a:solidFill>
                  <a:srgbClr val="000000"/>
                </a:solidFill>
                <a:latin typeface="Arial" panose="020B0604020202020204" pitchFamily="34" charset="0"/>
                <a:cs typeface="Arial" panose="020B0604020202020204" pitchFamily="34" charset="0"/>
              </a:rPr>
              <a:t>… AND AI</a:t>
            </a:r>
          </a:p>
          <a:p>
            <a:pPr algn="l">
              <a:lnSpc>
                <a:spcPts val="3400"/>
              </a:lnSpc>
              <a:spcBef>
                <a:spcPts val="200"/>
              </a:spcBef>
              <a:buNone/>
            </a:pPr>
            <a:r>
              <a:rPr lang="en-AU" sz="3400" b="1">
                <a:solidFill>
                  <a:srgbClr val="000000"/>
                </a:solidFill>
                <a:latin typeface="Arial" panose="020B0604020202020204" pitchFamily="34" charset="0"/>
                <a:cs typeface="Arial" panose="020B0604020202020204" pitchFamily="34" charset="0"/>
              </a:rPr>
              <a:t>41%</a:t>
            </a:r>
          </a:p>
          <a:p>
            <a:pPr algn="l">
              <a:lnSpc>
                <a:spcPts val="1100"/>
              </a:lnSpc>
              <a:spcBef>
                <a:spcPts val="300"/>
              </a:spcBef>
              <a:buNone/>
            </a:pPr>
            <a:r>
              <a:rPr lang="en-AU" sz="900" b="0">
                <a:solidFill>
                  <a:srgbClr val="000000"/>
                </a:solidFill>
                <a:latin typeface="Arial" panose="020B0604020202020204" pitchFamily="34" charset="0"/>
                <a:cs typeface="Arial" panose="020B0604020202020204" pitchFamily="34" charset="0"/>
              </a:rPr>
              <a:t>of respondents say AI increased the time spent making decisions (BCG 2026a).</a:t>
            </a:r>
          </a:p>
        </p:txBody>
      </p:sp>
      <p:sp>
        <p:nvSpPr>
          <p:cNvPr id="135" name="Card 59%"/>
          <p:cNvSpPr>
            <a:spLocks noGrp="1" noRot="1" noMove="1" noResize="1" noEditPoints="1" noAdjustHandles="1" noChangeArrowheads="1" noChangeShapeType="1"/>
          </p:cNvSpPr>
          <p:nvPr/>
        </p:nvSpPr>
        <p:spPr>
          <a:xfrm>
            <a:off x="3378200" y="3530600"/>
            <a:ext cx="2667000" cy="2743200"/>
          </a:xfrm>
          <a:prstGeom prst="roundRect">
            <a:avLst>
              <a:gd name="adj" fmla="val 4762"/>
            </a:avLst>
          </a:prstGeom>
          <a:solidFill>
            <a:schemeClr val="accent4"/>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MORE JUDGEMENT</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IS NEEDED</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59%</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of employers rate “judgement and decision making” as more important than a year ago (ZipRecruiter 2026).</a:t>
            </a:r>
          </a:p>
        </p:txBody>
      </p:sp>
      <p:sp>
        <p:nvSpPr>
          <p:cNvPr id="137" name="Card 10x"/>
          <p:cNvSpPr>
            <a:spLocks noGrp="1" noRot="1" noMove="1" noResize="1" noEditPoints="1" noAdjustHandles="1" noChangeArrowheads="1" noChangeShapeType="1"/>
          </p:cNvSpPr>
          <p:nvPr/>
        </p:nvSpPr>
        <p:spPr>
          <a:xfrm>
            <a:off x="6121400" y="3530600"/>
            <a:ext cx="2667000" cy="1270000"/>
          </a:xfrm>
          <a:prstGeom prst="roundRect">
            <a:avLst>
              <a:gd name="adj" fmla="val 10000"/>
            </a:avLst>
          </a:prstGeom>
          <a:solidFill>
            <a:schemeClr val="bg1"/>
          </a:solidFill>
          <a:ln>
            <a:noFill/>
          </a:ln>
        </p:spPr>
        <p:txBody>
          <a:bodyPr wrap="square" lIns="216000" tIns="76200" rIns="216000" bIns="50800" anchor="t">
            <a:noAutofit/>
          </a:bodyPr>
          <a:lstStyle/>
          <a:p>
            <a:pPr algn="l">
              <a:lnSpc>
                <a:spcPts val="1300"/>
              </a:lnSpc>
              <a:buNone/>
            </a:pPr>
            <a:r>
              <a:rPr lang="en-AU" sz="1100" b="1">
                <a:solidFill>
                  <a:srgbClr val="000000"/>
                </a:solidFill>
                <a:latin typeface="Arial" panose="020B0604020202020204" pitchFamily="34" charset="0"/>
                <a:cs typeface="Arial" panose="020B0604020202020204" pitchFamily="34" charset="0"/>
              </a:rPr>
              <a:t>UNCERTAINTY IS UP…</a:t>
            </a:r>
          </a:p>
          <a:p>
            <a:pPr algn="l">
              <a:lnSpc>
                <a:spcPts val="3400"/>
              </a:lnSpc>
              <a:spcBef>
                <a:spcPts val="200"/>
              </a:spcBef>
              <a:buNone/>
            </a:pPr>
            <a:r>
              <a:rPr lang="en-AU" sz="3400" b="1">
                <a:solidFill>
                  <a:srgbClr val="000000"/>
                </a:solidFill>
                <a:latin typeface="Arial" panose="020B0604020202020204" pitchFamily="34" charset="0"/>
                <a:cs typeface="Arial" panose="020B0604020202020204" pitchFamily="34" charset="0"/>
              </a:rPr>
              <a:t>10x</a:t>
            </a:r>
          </a:p>
          <a:p>
            <a:pPr algn="l">
              <a:lnSpc>
                <a:spcPts val="1100"/>
              </a:lnSpc>
              <a:spcBef>
                <a:spcPts val="300"/>
              </a:spcBef>
              <a:buNone/>
            </a:pPr>
            <a:r>
              <a:rPr lang="en-AU" sz="900" b="0">
                <a:solidFill>
                  <a:srgbClr val="000000"/>
                </a:solidFill>
                <a:latin typeface="Arial" panose="020B0604020202020204" pitchFamily="34" charset="0"/>
                <a:cs typeface="Arial" panose="020B0604020202020204" pitchFamily="34" charset="0"/>
              </a:rPr>
              <a:t>rise in economic policy uncertainty in the past decade (EPU 2026).</a:t>
            </a:r>
          </a:p>
        </p:txBody>
      </p:sp>
      <p:sp>
        <p:nvSpPr>
          <p:cNvPr id="139" name="Card 43%"/>
          <p:cNvSpPr>
            <a:spLocks noGrp="1" noRot="1" noMove="1" noResize="1" noEditPoints="1" noAdjustHandles="1" noChangeArrowheads="1" noChangeShapeType="1"/>
          </p:cNvSpPr>
          <p:nvPr/>
        </p:nvSpPr>
        <p:spPr>
          <a:xfrm>
            <a:off x="6121400" y="4876800"/>
            <a:ext cx="2667000" cy="1397000"/>
          </a:xfrm>
          <a:prstGeom prst="roundRect">
            <a:avLst>
              <a:gd name="adj" fmla="val 9091"/>
            </a:avLst>
          </a:prstGeom>
          <a:solidFill>
            <a:schemeClr val="bg1"/>
          </a:solidFill>
          <a:ln>
            <a:noFill/>
          </a:ln>
        </p:spPr>
        <p:txBody>
          <a:bodyPr wrap="square" lIns="216000" tIns="76200" rIns="216000" bIns="50800" anchor="t">
            <a:noAutofit/>
          </a:bodyPr>
          <a:lstStyle/>
          <a:p>
            <a:pPr algn="l">
              <a:lnSpc>
                <a:spcPts val="1300"/>
              </a:lnSpc>
              <a:buNone/>
            </a:pPr>
            <a:r>
              <a:rPr lang="en-AU" sz="1100" b="1">
                <a:solidFill>
                  <a:srgbClr val="000000"/>
                </a:solidFill>
                <a:latin typeface="Arial" panose="020B0604020202020204" pitchFamily="34" charset="0"/>
                <a:cs typeface="Arial" panose="020B0604020202020204" pitchFamily="34" charset="0"/>
              </a:rPr>
              <a:t>… AND BEING FELT</a:t>
            </a:r>
          </a:p>
          <a:p>
            <a:pPr algn="l">
              <a:lnSpc>
                <a:spcPts val="3400"/>
              </a:lnSpc>
              <a:spcBef>
                <a:spcPts val="200"/>
              </a:spcBef>
              <a:buNone/>
            </a:pPr>
            <a:r>
              <a:rPr lang="en-AU" sz="3400" b="1">
                <a:solidFill>
                  <a:srgbClr val="000000"/>
                </a:solidFill>
                <a:latin typeface="Arial" panose="020B0604020202020204" pitchFamily="34" charset="0"/>
                <a:cs typeface="Arial" panose="020B0604020202020204" pitchFamily="34" charset="0"/>
              </a:rPr>
              <a:t>43%</a:t>
            </a:r>
          </a:p>
          <a:p>
            <a:pPr algn="l">
              <a:lnSpc>
                <a:spcPts val="1100"/>
              </a:lnSpc>
              <a:spcBef>
                <a:spcPts val="300"/>
              </a:spcBef>
              <a:buNone/>
            </a:pPr>
            <a:r>
              <a:rPr lang="en-AU" sz="900" b="0">
                <a:solidFill>
                  <a:srgbClr val="000000"/>
                </a:solidFill>
                <a:latin typeface="Arial" panose="020B0604020202020204" pitchFamily="34" charset="0"/>
                <a:cs typeface="Arial" panose="020B0604020202020204" pitchFamily="34" charset="0"/>
              </a:rPr>
              <a:t>of US CEOs named “uncertainty” as the one external factor with greatest negative impact (ConfBoard 2026).</a:t>
            </a:r>
          </a:p>
        </p:txBody>
      </p:sp>
      <p:sp>
        <p:nvSpPr>
          <p:cNvPr id="141" name="Card 59%"/>
          <p:cNvSpPr>
            <a:spLocks noGrp="1" noRot="1" noMove="1" noResize="1" noEditPoints="1" noAdjustHandles="1" noChangeArrowheads="1" noChangeShapeType="1"/>
          </p:cNvSpPr>
          <p:nvPr/>
        </p:nvSpPr>
        <p:spPr>
          <a:xfrm>
            <a:off x="8864600" y="3530600"/>
            <a:ext cx="2667000" cy="2743200"/>
          </a:xfrm>
          <a:prstGeom prst="roundRect">
            <a:avLst>
              <a:gd name="adj" fmla="val 4762"/>
            </a:avLst>
          </a:prstGeom>
          <a:solidFill>
            <a:schemeClr val="accent4"/>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A LEADER’S</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LIFE IS COMPLEX</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59%</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of CEOs say expectations and complexity of their role grew significantly in the last five years (KPMG 2025).</a:t>
            </a:r>
          </a:p>
        </p:txBody>
      </p:sp>
      <p:sp>
        <p:nvSpPr>
          <p:cNvPr id="122" name="Notch"/>
          <p:cNvSpPr>
            <a:spLocks noGrp="1" noRot="1" noMove="1" noResize="1" noEditPoints="1" noAdjustHandles="1" noChangeArrowheads="1" noChangeShapeType="1"/>
          </p:cNvSpPr>
          <p:nvPr/>
        </p:nvSpPr>
        <p:spPr>
          <a:xfrm rot="5400000">
            <a:off x="4826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124" name="Notch"/>
          <p:cNvSpPr>
            <a:spLocks noGrp="1" noRot="1" noMove="1" noResize="1" noEditPoints="1" noAdjustHandles="1" noChangeArrowheads="1" noChangeShapeType="1"/>
          </p:cNvSpPr>
          <p:nvPr/>
        </p:nvSpPr>
        <p:spPr>
          <a:xfrm rot="5400000">
            <a:off x="32258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126" name="Notch"/>
          <p:cNvSpPr>
            <a:spLocks noGrp="1" noRot="1" noMove="1" noResize="1" noEditPoints="1" noAdjustHandles="1" noChangeArrowheads="1" noChangeShapeType="1"/>
          </p:cNvSpPr>
          <p:nvPr/>
        </p:nvSpPr>
        <p:spPr>
          <a:xfrm rot="5400000">
            <a:off x="59690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128" name="Notch"/>
          <p:cNvSpPr>
            <a:spLocks noGrp="1" noRot="1" noMove="1" noResize="1" noEditPoints="1" noAdjustHandles="1" noChangeArrowheads="1" noChangeShapeType="1"/>
          </p:cNvSpPr>
          <p:nvPr/>
        </p:nvSpPr>
        <p:spPr>
          <a:xfrm rot="5400000">
            <a:off x="87122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130" name="Notch"/>
          <p:cNvSpPr>
            <a:spLocks noGrp="1" noRot="1" noMove="1" noResize="1" noEditPoints="1" noAdjustHandles="1" noChangeArrowheads="1" noChangeShapeType="1"/>
          </p:cNvSpPr>
          <p:nvPr/>
        </p:nvSpPr>
        <p:spPr>
          <a:xfrm rot="5400000">
            <a:off x="8712200" y="2400300"/>
            <a:ext cx="419100" cy="228600"/>
          </a:xfrm>
          <a:prstGeom prst="triangle">
            <a:avLst/>
          </a:prstGeom>
          <a:solidFill>
            <a:srgbClr val="000000"/>
          </a:solidFill>
          <a:ln>
            <a:noFill/>
          </a:ln>
        </p:spPr>
        <p:txBody>
          <a:bodyPr wrap="square" lIns="0" tIns="0" rIns="0" bIns="0" anchor="ctr">
            <a:noAutofit/>
          </a:bodyPr>
          <a:lstStyle/>
          <a:p>
            <a:endParaRPr/>
          </a:p>
        </p:txBody>
      </p:sp>
      <p:sp>
        <p:nvSpPr>
          <p:cNvPr id="132" name="Notch"/>
          <p:cNvSpPr>
            <a:spLocks noGrp="1" noRot="1" noMove="1" noResize="1" noEditPoints="1" noAdjustHandles="1" noChangeArrowheads="1" noChangeShapeType="1"/>
          </p:cNvSpPr>
          <p:nvPr/>
        </p:nvSpPr>
        <p:spPr>
          <a:xfrm rot="5400000">
            <a:off x="482600" y="3733800"/>
            <a:ext cx="419100" cy="228600"/>
          </a:xfrm>
          <a:prstGeom prst="triangle">
            <a:avLst/>
          </a:prstGeom>
          <a:solidFill>
            <a:srgbClr val="000000"/>
          </a:solidFill>
          <a:ln>
            <a:noFill/>
          </a:ln>
        </p:spPr>
        <p:txBody>
          <a:bodyPr wrap="square" lIns="0" tIns="0" rIns="0" bIns="0" anchor="ctr">
            <a:noAutofit/>
          </a:bodyPr>
          <a:lstStyle/>
          <a:p>
            <a:endParaRPr/>
          </a:p>
        </p:txBody>
      </p:sp>
      <p:sp>
        <p:nvSpPr>
          <p:cNvPr id="134" name="Notch"/>
          <p:cNvSpPr>
            <a:spLocks noGrp="1" noRot="1" noMove="1" noResize="1" noEditPoints="1" noAdjustHandles="1" noChangeArrowheads="1" noChangeShapeType="1"/>
          </p:cNvSpPr>
          <p:nvPr/>
        </p:nvSpPr>
        <p:spPr>
          <a:xfrm rot="5400000">
            <a:off x="482600" y="5207000"/>
            <a:ext cx="419100" cy="228600"/>
          </a:xfrm>
          <a:prstGeom prst="triangle">
            <a:avLst/>
          </a:prstGeom>
          <a:solidFill>
            <a:srgbClr val="000000"/>
          </a:solidFill>
          <a:ln>
            <a:noFill/>
          </a:ln>
        </p:spPr>
        <p:txBody>
          <a:bodyPr wrap="square" lIns="0" tIns="0" rIns="0" bIns="0" anchor="ctr">
            <a:noAutofit/>
          </a:bodyPr>
          <a:lstStyle/>
          <a:p>
            <a:endParaRPr/>
          </a:p>
        </p:txBody>
      </p:sp>
      <p:sp>
        <p:nvSpPr>
          <p:cNvPr id="136" name="Notch"/>
          <p:cNvSpPr>
            <a:spLocks noGrp="1" noRot="1" noMove="1" noResize="1" noEditPoints="1" noAdjustHandles="1" noChangeArrowheads="1" noChangeShapeType="1"/>
          </p:cNvSpPr>
          <p:nvPr/>
        </p:nvSpPr>
        <p:spPr>
          <a:xfrm rot="5400000">
            <a:off x="3225800" y="3733800"/>
            <a:ext cx="419100" cy="228600"/>
          </a:xfrm>
          <a:prstGeom prst="triangle">
            <a:avLst/>
          </a:prstGeom>
          <a:solidFill>
            <a:srgbClr val="000000"/>
          </a:solidFill>
          <a:ln>
            <a:noFill/>
          </a:ln>
        </p:spPr>
        <p:txBody>
          <a:bodyPr wrap="square" lIns="0" tIns="0" rIns="0" bIns="0" anchor="ctr">
            <a:noAutofit/>
          </a:bodyPr>
          <a:lstStyle/>
          <a:p>
            <a:endParaRPr/>
          </a:p>
        </p:txBody>
      </p:sp>
      <p:sp>
        <p:nvSpPr>
          <p:cNvPr id="138" name="Notch"/>
          <p:cNvSpPr>
            <a:spLocks noGrp="1" noRot="1" noMove="1" noResize="1" noEditPoints="1" noAdjustHandles="1" noChangeArrowheads="1" noChangeShapeType="1"/>
          </p:cNvSpPr>
          <p:nvPr/>
        </p:nvSpPr>
        <p:spPr>
          <a:xfrm rot="5400000">
            <a:off x="5969000" y="3733800"/>
            <a:ext cx="419100" cy="228600"/>
          </a:xfrm>
          <a:prstGeom prst="triangle">
            <a:avLst/>
          </a:prstGeom>
          <a:solidFill>
            <a:srgbClr val="000000"/>
          </a:solidFill>
          <a:ln>
            <a:noFill/>
          </a:ln>
        </p:spPr>
        <p:txBody>
          <a:bodyPr wrap="square" lIns="0" tIns="0" rIns="0" bIns="0" anchor="ctr">
            <a:noAutofit/>
          </a:bodyPr>
          <a:lstStyle/>
          <a:p>
            <a:endParaRPr/>
          </a:p>
        </p:txBody>
      </p:sp>
      <p:sp>
        <p:nvSpPr>
          <p:cNvPr id="140" name="Notch"/>
          <p:cNvSpPr>
            <a:spLocks noGrp="1" noRot="1" noMove="1" noResize="1" noEditPoints="1" noAdjustHandles="1" noChangeArrowheads="1" noChangeShapeType="1"/>
          </p:cNvSpPr>
          <p:nvPr/>
        </p:nvSpPr>
        <p:spPr>
          <a:xfrm rot="5400000">
            <a:off x="5969000" y="5080000"/>
            <a:ext cx="419100" cy="228600"/>
          </a:xfrm>
          <a:prstGeom prst="triangle">
            <a:avLst/>
          </a:prstGeom>
          <a:solidFill>
            <a:srgbClr val="000000"/>
          </a:solidFill>
          <a:ln>
            <a:noFill/>
          </a:ln>
        </p:spPr>
        <p:txBody>
          <a:bodyPr wrap="square" lIns="0" tIns="0" rIns="0" bIns="0" anchor="ctr">
            <a:noAutofit/>
          </a:bodyPr>
          <a:lstStyle/>
          <a:p>
            <a:endParaRPr/>
          </a:p>
        </p:txBody>
      </p:sp>
      <p:sp>
        <p:nvSpPr>
          <p:cNvPr id="142" name="Notch"/>
          <p:cNvSpPr>
            <a:spLocks noGrp="1" noRot="1" noMove="1" noResize="1" noEditPoints="1" noAdjustHandles="1" noChangeArrowheads="1" noChangeShapeType="1"/>
          </p:cNvSpPr>
          <p:nvPr/>
        </p:nvSpPr>
        <p:spPr>
          <a:xfrm rot="5400000">
            <a:off x="8712200" y="3733800"/>
            <a:ext cx="419100" cy="228600"/>
          </a:xfrm>
          <a:prstGeom prst="triangle">
            <a:avLst/>
          </a:prstGeom>
          <a:solidFill>
            <a:srgbClr val="000000"/>
          </a:solidFill>
          <a:ln>
            <a:noFill/>
          </a:ln>
        </p:spPr>
        <p:txBody>
          <a:bodyPr wrap="square" lIns="0" tIns="0" rIns="0" bIns="0" anchor="ctr">
            <a:noAutofit/>
          </a:bodyPr>
          <a:lstStyle/>
          <a:p>
            <a:endParaRPr/>
          </a:p>
        </p:txBody>
      </p:sp>
    </p:spTree>
    <p:extLst>
      <p:ext uri="{BB962C8B-B14F-4D97-AF65-F5344CB8AC3E}">
        <p14:creationId xmlns:p14="http://schemas.microsoft.com/office/powerpoint/2010/main" val="1934518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15B16-B49C-9184-BF1A-7ECF72A0EB6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4768944-D156-DB92-D688-67BE99DE82D5}"/>
              </a:ext>
            </a:extLst>
          </p:cNvPr>
          <p:cNvSpPr txBox="1">
            <a:spLocks noGrp="1" noRot="1" noMove="1" noResize="1" noEditPoints="1" noAdjustHandles="1" noChangeArrowheads="1" noChangeShapeType="1"/>
          </p:cNvSpPr>
          <p:nvPr/>
        </p:nvSpPr>
        <p:spPr>
          <a:xfrm>
            <a:off x="7006952" y="1910684"/>
            <a:ext cx="3392078" cy="295992"/>
          </a:xfrm>
        </p:spPr>
        <p:txBody>
          <a:bodyPr/>
          <a:lstStyle>
            <a:lvl1pPr marL="0" indent="0" algn="ctr">
              <a:buClr>
                <a:schemeClr val="tx2"/>
              </a:buClr>
              <a:buFont typeface="Arial" panose="020B0604020202020204" pitchFamily="34" charset="0"/>
              <a:buNone/>
              <a:defRPr sz="2400">
                <a:solidFill>
                  <a:schemeClr val="tx2"/>
                </a:solidFill>
                <a:latin typeface="+mn-lt"/>
                <a:ea typeface="+mn-ea"/>
                <a:cs typeface="+mn-cs"/>
              </a:defRPr>
            </a:lvl1pPr>
            <a:lvl2pPr marL="457189" indent="0" algn="ctr">
              <a:buFont typeface="Arial" panose="020B0604020202020204" pitchFamily="34" charset="0"/>
              <a:buNone/>
              <a:defRPr sz="2000">
                <a:solidFill>
                  <a:schemeClr val="tx2"/>
                </a:solidFill>
                <a:latin typeface="+mn-lt"/>
                <a:ea typeface="+mn-ea"/>
                <a:cs typeface="+mn-cs"/>
              </a:defRPr>
            </a:lvl2pPr>
            <a:lvl3pPr marL="914377" indent="0" algn="ctr">
              <a:buFont typeface="Arial" panose="020B0604020202020204" pitchFamily="34" charset="0"/>
              <a:buNone/>
              <a:defRPr sz="1800">
                <a:solidFill>
                  <a:schemeClr val="tx2"/>
                </a:solidFill>
                <a:latin typeface="+mn-lt"/>
                <a:ea typeface="+mn-ea"/>
                <a:cs typeface="+mn-cs"/>
              </a:defRPr>
            </a:lvl3pPr>
            <a:lvl4pPr marL="1371566" indent="0" algn="ctr">
              <a:buFont typeface="Arial" panose="020B0604020202020204" pitchFamily="34" charset="0"/>
              <a:buNone/>
              <a:defRPr sz="1600">
                <a:solidFill>
                  <a:schemeClr val="tx2"/>
                </a:solidFill>
                <a:latin typeface="+mn-lt"/>
                <a:ea typeface="+mn-ea"/>
                <a:cs typeface="+mn-cs"/>
              </a:defRPr>
            </a:lvl4pPr>
            <a:lvl5pPr marL="1828754" indent="0" algn="ctr">
              <a:buFont typeface="Arial" panose="020B0604020202020204" pitchFamily="34" charset="0"/>
              <a:buNone/>
              <a:defRPr sz="1600">
                <a:solidFill>
                  <a:schemeClr val="tx2"/>
                </a:solidFill>
                <a:latin typeface="+mn-lt"/>
                <a:ea typeface="+mn-ea"/>
                <a:cs typeface="+mn-cs"/>
              </a:defRPr>
            </a:lvl5pPr>
            <a:lvl6pPr marL="2285943" indent="0" algn="ctr">
              <a:buNone/>
              <a:defRPr sz="1600">
                <a:latin typeface="+mn-lt"/>
                <a:ea typeface="+mn-ea"/>
                <a:cs typeface="+mn-cs"/>
              </a:defRPr>
            </a:lvl6pPr>
            <a:lvl7pPr marL="2743131" indent="0" algn="ctr">
              <a:buNone/>
              <a:defRPr sz="1600">
                <a:latin typeface="+mn-lt"/>
                <a:ea typeface="+mn-ea"/>
                <a:cs typeface="+mn-cs"/>
              </a:defRPr>
            </a:lvl7pPr>
            <a:lvl8pPr marL="3200320" indent="0" algn="ctr">
              <a:buNone/>
              <a:defRPr sz="1600">
                <a:latin typeface="+mn-lt"/>
                <a:ea typeface="+mn-ea"/>
                <a:cs typeface="+mn-cs"/>
              </a:defRPr>
            </a:lvl8pPr>
            <a:lvl9pPr marL="3657509" indent="0" algn="ctr">
              <a:buNone/>
              <a:defRPr sz="1600">
                <a:latin typeface="+mn-lt"/>
                <a:ea typeface="+mn-ea"/>
                <a:cs typeface="+mn-cs"/>
              </a:defRPr>
            </a:lvl9pPr>
          </a:lstStyle>
          <a:p>
            <a:pPr algn="l">
              <a:lnSpc>
                <a:spcPts val="1400"/>
              </a:lnSpc>
            </a:pPr>
            <a:r>
              <a:rPr lang="en-AU" sz="1400" b="1" noProof="0">
                <a:solidFill>
                  <a:schemeClr val="bg1">
                    <a:lumMod val="75000"/>
                  </a:schemeClr>
                </a:solidFill>
                <a:effectLst/>
                <a:latin typeface="Arial" panose="020B0604020202020204" pitchFamily="34" charset="0"/>
                <a:cs typeface="Arial" panose="020B0604020202020204" pitchFamily="34" charset="0"/>
              </a:rPr>
              <a:t>BLOB 5</a:t>
            </a:r>
            <a:endParaRPr lang="en-AU" sz="1400" noProof="0">
              <a:solidFill>
                <a:schemeClr val="bg1">
                  <a:lumMod val="75000"/>
                </a:schemeClr>
              </a:solidFill>
              <a:effectLst/>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274D5490-7DAC-000D-56BD-2F781786ADF1}"/>
              </a:ext>
            </a:extLst>
          </p:cNvPr>
          <p:cNvSpPr txBox="1">
            <a:spLocks noGrp="1" noRot="1" noMove="1" noResize="1" noEditPoints="1" noAdjustHandles="1" noChangeArrowheads="1" noChangeShapeType="1"/>
          </p:cNvSpPr>
          <p:nvPr/>
        </p:nvSpPr>
        <p:spPr>
          <a:xfrm>
            <a:off x="7006952" y="2216456"/>
            <a:ext cx="4052076" cy="1491318"/>
          </a:xfrm>
        </p:spPr>
        <p:txBody>
          <a:bodyPr/>
          <a:lstStyle>
            <a:lvl1pPr>
              <a:defRPr>
                <a:solidFill>
                  <a:schemeClr val="accent1"/>
                </a:solidFill>
                <a:latin typeface="+mj-lt"/>
                <a:ea typeface="+mj-ea"/>
                <a:cs typeface="+mj-cs"/>
              </a:defRPr>
            </a:lvl1pPr>
          </a:lstStyle>
          <a:p>
            <a:pPr algn="l">
              <a:lnSpc>
                <a:spcPct val="83571"/>
              </a:lnSpc>
            </a:pPr>
            <a:r>
              <a:rPr lang="en-AU" sz="3000" kern="0" noProof="0">
                <a:solidFill>
                  <a:schemeClr val="bg1"/>
                </a:solidFill>
                <a:latin typeface="Arial" panose="020B0604020202020204" pitchFamily="34" charset="0"/>
                <a:cs typeface="Arial" panose="020B0604020202020204" pitchFamily="34" charset="0"/>
              </a:rPr>
              <a:t>Leading the AI </a:t>
            </a:r>
            <a:br>
              <a:rPr lang="en-AU" sz="3000" kern="0" noProof="0">
                <a:solidFill>
                  <a:schemeClr val="bg1"/>
                </a:solidFill>
                <a:latin typeface="Arial" panose="020B0604020202020204" pitchFamily="34" charset="0"/>
                <a:cs typeface="Arial" panose="020B0604020202020204" pitchFamily="34" charset="0"/>
              </a:rPr>
            </a:br>
            <a:r>
              <a:rPr lang="en-AU" sz="3000" kern="0" noProof="0">
                <a:solidFill>
                  <a:schemeClr val="bg1"/>
                </a:solidFill>
                <a:latin typeface="Arial" panose="020B0604020202020204" pitchFamily="34" charset="0"/>
                <a:cs typeface="Arial" panose="020B0604020202020204" pitchFamily="34" charset="0"/>
              </a:rPr>
              <a:t>transition</a:t>
            </a:r>
          </a:p>
        </p:txBody>
      </p:sp>
      <p:sp>
        <p:nvSpPr>
          <p:cNvPr id="2" name="Title 1">
            <a:extLst>
              <a:ext uri="{FF2B5EF4-FFF2-40B4-BE49-F238E27FC236}">
                <a16:creationId xmlns:a16="http://schemas.microsoft.com/office/drawing/2014/main" id="{42CAE0CF-35D7-546D-F920-BF86DB578368}"/>
              </a:ext>
            </a:extLst>
          </p:cNvPr>
          <p:cNvSpPr txBox="1">
            <a:spLocks noGrp="1" noRot="1" noMove="1" noResize="1" noEditPoints="1" noAdjustHandles="1" noChangeArrowheads="1" noChangeShapeType="1"/>
          </p:cNvSpPr>
          <p:nvPr/>
        </p:nvSpPr>
        <p:spPr>
          <a:xfrm>
            <a:off x="7006952" y="3352608"/>
            <a:ext cx="4052076" cy="1604703"/>
          </a:xfrm>
        </p:spPr>
        <p:txBody>
          <a:bodyPr anchor="ctr" anchorCtr="0"/>
          <a:lstStyle>
            <a:lvl1pPr>
              <a:defRPr>
                <a:solidFill>
                  <a:schemeClr val="accent1"/>
                </a:solidFill>
                <a:latin typeface="+mj-lt"/>
                <a:ea typeface="+mj-ea"/>
                <a:cs typeface="+mj-cs"/>
              </a:defRPr>
            </a:lvl1pPr>
          </a:lstStyle>
          <a:p>
            <a:pPr algn="l">
              <a:lnSpc>
                <a:spcPct val="71161"/>
              </a:lnSpc>
            </a:pPr>
            <a:r>
              <a:rPr lang="en-AU" sz="5000" b="1" kern="0" noProof="0">
                <a:solidFill>
                  <a:schemeClr val="bg1"/>
                </a:solidFill>
                <a:latin typeface="Times New Roman" panose="02020603050405020304" pitchFamily="18" charset="0"/>
                <a:cs typeface="Times New Roman" panose="02020603050405020304" pitchFamily="18" charset="0"/>
              </a:rPr>
              <a:t>You need </a:t>
            </a:r>
            <a:br>
              <a:rPr lang="en-AU" sz="5000" b="1" kern="0" noProof="0">
                <a:solidFill>
                  <a:schemeClr val="bg1"/>
                </a:solidFill>
                <a:latin typeface="Times New Roman" panose="02020603050405020304" pitchFamily="18" charset="0"/>
                <a:cs typeface="Times New Roman" panose="02020603050405020304" pitchFamily="18" charset="0"/>
              </a:rPr>
            </a:br>
            <a:r>
              <a:rPr lang="en-AU" sz="5000" b="1" kern="0" noProof="0">
                <a:solidFill>
                  <a:schemeClr val="bg1"/>
                </a:solidFill>
                <a:latin typeface="Times New Roman" panose="02020603050405020304" pitchFamily="18" charset="0"/>
                <a:cs typeface="Times New Roman" panose="02020603050405020304" pitchFamily="18" charset="0"/>
              </a:rPr>
              <a:t>to clean up the mess</a:t>
            </a:r>
          </a:p>
        </p:txBody>
      </p:sp>
      <p:pic>
        <p:nvPicPr>
          <p:cNvPr id="9" name="Picture 8">
            <a:extLst>
              <a:ext uri="{FF2B5EF4-FFF2-40B4-BE49-F238E27FC236}">
                <a16:creationId xmlns:a16="http://schemas.microsoft.com/office/drawing/2014/main" id="{1A7377EF-9F18-11D4-B7D0-80FE663E053C}"/>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rcRect/>
          <a:stretch>
            <a:fillRect/>
          </a:stretch>
        </p:blipFill>
        <p:spPr>
          <a:xfrm>
            <a:off x="232018" y="99099"/>
            <a:ext cx="6251735" cy="6436172"/>
          </a:xfrm>
          <a:prstGeom prst="rect">
            <a:avLst/>
          </a:prstGeom>
        </p:spPr>
      </p:pic>
      <p:pic>
        <p:nvPicPr>
          <p:cNvPr id="11" name="Picture 10">
            <a:extLst>
              <a:ext uri="{FF2B5EF4-FFF2-40B4-BE49-F238E27FC236}">
                <a16:creationId xmlns:a16="http://schemas.microsoft.com/office/drawing/2014/main" id="{9FF2819A-FE54-086F-85A3-511F43BCBD6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a:ext>
            </a:extLst>
          </a:blip>
          <a:srcRect/>
          <a:stretch/>
        </p:blipFill>
        <p:spPr>
          <a:xfrm>
            <a:off x="461681" y="712501"/>
            <a:ext cx="5280076" cy="5280213"/>
          </a:xfrm>
          <a:prstGeom prst="rect">
            <a:avLst/>
          </a:prstGeom>
        </p:spPr>
      </p:pic>
      <p:sp>
        <p:nvSpPr>
          <p:cNvPr id="12" name="Dot CONSEQUENTIAL THINKING"/>
          <p:cNvSpPr>
            <a:spLocks noGrp="1" noRot="1" noMove="1" noResize="1" noEditPoints="1" noAdjustHandles="1" noChangeArrowheads="1" noChangeShapeType="1"/>
          </p:cNvSpPr>
          <p:nvPr/>
        </p:nvSpPr>
        <p:spPr>
          <a:xfrm>
            <a:off x="845564" y="1897277"/>
            <a:ext cx="114300" cy="114300"/>
          </a:xfrm>
          <a:prstGeom prst="ellipse">
            <a:avLst/>
          </a:prstGeom>
          <a:solidFill>
            <a:srgbClr val="000000"/>
          </a:solidFill>
          <a:ln>
            <a:noFill/>
          </a:ln>
        </p:spPr>
        <p:txBody>
          <a:bodyPr rtlCol="0" anchor="ctr"/>
          <a:lstStyle/>
          <a:p>
            <a:endParaRPr lang="en-US"/>
          </a:p>
        </p:txBody>
      </p:sp>
      <p:sp>
        <p:nvSpPr>
          <p:cNvPr id="13" name="Label CONSEQUENTIAL THINKING"/>
          <p:cNvSpPr txBox="1">
            <a:spLocks noGrp="1" noRot="1" noMove="1" noResize="1" noEditPoints="1" noAdjustHandles="1" noChangeArrowheads="1" noChangeShapeType="1"/>
          </p:cNvSpPr>
          <p:nvPr/>
        </p:nvSpPr>
        <p:spPr>
          <a:xfrm>
            <a:off x="1034864" y="1879427"/>
            <a:ext cx="1600000" cy="314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CONSEQUENTIAL</a:t>
            </a:r>
            <a:br>
              <a:rPr lang="en-US" sz="1000" b="1">
                <a:solidFill>
                  <a:schemeClr val="bg1"/>
                </a:solidFill>
                <a:latin typeface="Arial"/>
                <a:cs typeface="Arial"/>
              </a:rPr>
            </a:br>
            <a:r>
              <a:rPr lang="en-US" sz="1000" b="1">
                <a:solidFill>
                  <a:schemeClr val="bg1"/>
                </a:solidFill>
                <a:latin typeface="Arial"/>
                <a:cs typeface="Arial"/>
              </a:rPr>
              <a:t>THINKING</a:t>
            </a:r>
          </a:p>
        </p:txBody>
      </p:sp>
      <p:sp>
        <p:nvSpPr>
          <p:cNvPr id="14" name="Dot MANAGING FOR STABILITY"/>
          <p:cNvSpPr>
            <a:spLocks noGrp="1" noRot="1" noMove="1" noResize="1" noEditPoints="1" noAdjustHandles="1" noChangeArrowheads="1" noChangeShapeType="1"/>
          </p:cNvSpPr>
          <p:nvPr/>
        </p:nvSpPr>
        <p:spPr>
          <a:xfrm>
            <a:off x="1470301" y="3198275"/>
            <a:ext cx="114300" cy="114300"/>
          </a:xfrm>
          <a:prstGeom prst="ellipse">
            <a:avLst/>
          </a:prstGeom>
          <a:solidFill>
            <a:srgbClr val="000000"/>
          </a:solidFill>
          <a:ln>
            <a:noFill/>
          </a:ln>
        </p:spPr>
        <p:txBody>
          <a:bodyPr rtlCol="0" anchor="ctr"/>
          <a:lstStyle/>
          <a:p>
            <a:endParaRPr lang="en-US"/>
          </a:p>
        </p:txBody>
      </p:sp>
      <p:sp>
        <p:nvSpPr>
          <p:cNvPr id="15" name="Label MANAGING FOR STABILITY"/>
          <p:cNvSpPr txBox="1">
            <a:spLocks noGrp="1" noRot="1" noMove="1" noResize="1" noEditPoints="1" noAdjustHandles="1" noChangeArrowheads="1" noChangeShapeType="1"/>
          </p:cNvSpPr>
          <p:nvPr/>
        </p:nvSpPr>
        <p:spPr>
          <a:xfrm>
            <a:off x="1470301" y="3357575"/>
            <a:ext cx="1600000" cy="314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MANAGING</a:t>
            </a:r>
            <a:br>
              <a:rPr lang="en-US" sz="1000" b="1">
                <a:solidFill>
                  <a:schemeClr val="bg1"/>
                </a:solidFill>
                <a:latin typeface="Arial"/>
                <a:cs typeface="Arial"/>
              </a:rPr>
            </a:br>
            <a:r>
              <a:rPr lang="en-US" sz="1000" b="1">
                <a:solidFill>
                  <a:schemeClr val="bg1"/>
                </a:solidFill>
                <a:latin typeface="Arial"/>
                <a:cs typeface="Arial"/>
              </a:rPr>
              <a:t>FOR STABILITY</a:t>
            </a:r>
          </a:p>
        </p:txBody>
      </p:sp>
      <p:sp>
        <p:nvSpPr>
          <p:cNvPr id="16" name="Dot UNLEARNING"/>
          <p:cNvSpPr>
            <a:spLocks noGrp="1" noRot="1" noMove="1" noResize="1" noEditPoints="1" noAdjustHandles="1" noChangeArrowheads="1" noChangeShapeType="1"/>
          </p:cNvSpPr>
          <p:nvPr/>
        </p:nvSpPr>
        <p:spPr>
          <a:xfrm>
            <a:off x="3441120" y="3829453"/>
            <a:ext cx="114300" cy="114300"/>
          </a:xfrm>
          <a:prstGeom prst="ellipse">
            <a:avLst/>
          </a:prstGeom>
          <a:solidFill>
            <a:srgbClr val="000000"/>
          </a:solidFill>
          <a:ln>
            <a:noFill/>
          </a:ln>
        </p:spPr>
        <p:txBody>
          <a:bodyPr rtlCol="0" anchor="ctr"/>
          <a:lstStyle/>
          <a:p>
            <a:endParaRPr lang="en-US"/>
          </a:p>
        </p:txBody>
      </p:sp>
      <p:sp>
        <p:nvSpPr>
          <p:cNvPr id="17" name="Label UNLEARNING"/>
          <p:cNvSpPr txBox="1">
            <a:spLocks noGrp="1" noRot="1" noMove="1" noResize="1" noEditPoints="1" noAdjustHandles="1" noChangeArrowheads="1" noChangeShapeType="1"/>
          </p:cNvSpPr>
          <p:nvPr/>
        </p:nvSpPr>
        <p:spPr>
          <a:xfrm>
            <a:off x="3630420" y="3811603"/>
            <a:ext cx="1600000" cy="177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UNLEARNING</a:t>
            </a:r>
          </a:p>
        </p:txBody>
      </p:sp>
      <p:sp>
        <p:nvSpPr>
          <p:cNvPr id="18" name="Dot PLAY"/>
          <p:cNvSpPr>
            <a:spLocks noGrp="1" noRot="1" noMove="1" noResize="1" noEditPoints="1" noAdjustHandles="1" noChangeArrowheads="1" noChangeShapeType="1"/>
          </p:cNvSpPr>
          <p:nvPr/>
        </p:nvSpPr>
        <p:spPr>
          <a:xfrm>
            <a:off x="3441120" y="4331819"/>
            <a:ext cx="114300" cy="114300"/>
          </a:xfrm>
          <a:prstGeom prst="ellipse">
            <a:avLst/>
          </a:prstGeom>
          <a:solidFill>
            <a:srgbClr val="000000"/>
          </a:solidFill>
          <a:ln>
            <a:noFill/>
          </a:ln>
        </p:spPr>
        <p:txBody>
          <a:bodyPr rtlCol="0" anchor="ctr"/>
          <a:lstStyle/>
          <a:p>
            <a:endParaRPr lang="en-US"/>
          </a:p>
        </p:txBody>
      </p:sp>
      <p:sp>
        <p:nvSpPr>
          <p:cNvPr id="19" name="Label PLAY"/>
          <p:cNvSpPr txBox="1">
            <a:spLocks noGrp="1" noRot="1" noMove="1" noResize="1" noEditPoints="1" noAdjustHandles="1" noChangeArrowheads="1" noChangeShapeType="1"/>
          </p:cNvSpPr>
          <p:nvPr/>
        </p:nvSpPr>
        <p:spPr>
          <a:xfrm>
            <a:off x="3630420" y="4313969"/>
            <a:ext cx="1600000" cy="177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PLAY</a:t>
            </a:r>
          </a:p>
        </p:txBody>
      </p:sp>
      <p:sp>
        <p:nvSpPr>
          <p:cNvPr id="20" name="Dot WORK REDESIGN"/>
          <p:cNvSpPr>
            <a:spLocks noGrp="1" noRot="1" noMove="1" noResize="1" noEditPoints="1" noAdjustHandles="1" noChangeArrowheads="1" noChangeShapeType="1"/>
          </p:cNvSpPr>
          <p:nvPr/>
        </p:nvSpPr>
        <p:spPr>
          <a:xfrm>
            <a:off x="2887230" y="5078927"/>
            <a:ext cx="114300" cy="114300"/>
          </a:xfrm>
          <a:prstGeom prst="ellipse">
            <a:avLst/>
          </a:prstGeom>
          <a:solidFill>
            <a:srgbClr val="000000"/>
          </a:solidFill>
          <a:ln>
            <a:noFill/>
          </a:ln>
        </p:spPr>
        <p:txBody>
          <a:bodyPr rtlCol="0" anchor="ctr"/>
          <a:lstStyle/>
          <a:p>
            <a:endParaRPr lang="en-US"/>
          </a:p>
        </p:txBody>
      </p:sp>
      <p:sp>
        <p:nvSpPr>
          <p:cNvPr id="21" name="Label WORK REDESIGN"/>
          <p:cNvSpPr txBox="1">
            <a:spLocks noGrp="1" noRot="1" noMove="1" noResize="1" noEditPoints="1" noAdjustHandles="1" noChangeArrowheads="1" noChangeShapeType="1"/>
          </p:cNvSpPr>
          <p:nvPr/>
        </p:nvSpPr>
        <p:spPr>
          <a:xfrm>
            <a:off x="2887230" y="5238227"/>
            <a:ext cx="1600000" cy="314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WORK</a:t>
            </a:r>
            <a:br>
              <a:rPr lang="en-US" sz="1000" b="1">
                <a:solidFill>
                  <a:schemeClr val="bg1"/>
                </a:solidFill>
                <a:latin typeface="Arial"/>
                <a:cs typeface="Arial"/>
              </a:rPr>
            </a:br>
            <a:r>
              <a:rPr lang="en-US" sz="1000" b="1">
                <a:solidFill>
                  <a:schemeClr val="bg1"/>
                </a:solidFill>
                <a:latin typeface="Arial"/>
                <a:cs typeface="Arial"/>
              </a:rPr>
              <a:t>REDESIGN</a:t>
            </a:r>
          </a:p>
        </p:txBody>
      </p:sp>
      <p:sp>
        <p:nvSpPr>
          <p:cNvPr id="22" name="Dot AI DEXTERITY"/>
          <p:cNvSpPr>
            <a:spLocks noGrp="1" noRot="1" noMove="1" noResize="1" noEditPoints="1" noAdjustHandles="1" noChangeArrowheads="1" noChangeShapeType="1"/>
          </p:cNvSpPr>
          <p:nvPr/>
        </p:nvSpPr>
        <p:spPr>
          <a:xfrm>
            <a:off x="748955" y="5278585"/>
            <a:ext cx="114300" cy="114300"/>
          </a:xfrm>
          <a:prstGeom prst="ellipse">
            <a:avLst/>
          </a:prstGeom>
          <a:solidFill>
            <a:srgbClr val="000000"/>
          </a:solidFill>
          <a:ln>
            <a:noFill/>
          </a:ln>
        </p:spPr>
        <p:txBody>
          <a:bodyPr rtlCol="0" anchor="ctr"/>
          <a:lstStyle/>
          <a:p>
            <a:endParaRPr lang="en-US"/>
          </a:p>
        </p:txBody>
      </p:sp>
      <p:sp>
        <p:nvSpPr>
          <p:cNvPr id="23" name="Label AI DEXTERITY"/>
          <p:cNvSpPr txBox="1">
            <a:spLocks noGrp="1" noRot="1" noMove="1" noResize="1" noEditPoints="1" noAdjustHandles="1" noChangeArrowheads="1" noChangeShapeType="1"/>
          </p:cNvSpPr>
          <p:nvPr/>
        </p:nvSpPr>
        <p:spPr>
          <a:xfrm>
            <a:off x="938255" y="5260735"/>
            <a:ext cx="1600000" cy="314000"/>
          </a:xfrm>
          <a:prstGeom prst="rect">
            <a:avLst/>
          </a:prstGeom>
          <a:noFill/>
        </p:spPr>
        <p:txBody>
          <a:bodyPr wrap="none" lIns="0" tIns="0" rIns="0" bIns="0" rtlCol="0" anchor="t">
            <a:noAutofit/>
          </a:bodyPr>
          <a:lstStyle/>
          <a:p>
            <a:pPr algn="l">
              <a:lnSpc>
                <a:spcPct val="90000"/>
              </a:lnSpc>
            </a:pPr>
            <a:r>
              <a:rPr lang="en-US" sz="1000" b="1">
                <a:solidFill>
                  <a:schemeClr val="bg1"/>
                </a:solidFill>
                <a:latin typeface="Arial"/>
                <a:cs typeface="Arial"/>
              </a:rPr>
              <a:t>AI</a:t>
            </a:r>
            <a:br>
              <a:rPr lang="en-US" sz="1000" b="1">
                <a:solidFill>
                  <a:schemeClr val="bg1"/>
                </a:solidFill>
                <a:latin typeface="Arial"/>
                <a:cs typeface="Arial"/>
              </a:rPr>
            </a:br>
            <a:r>
              <a:rPr lang="en-US" sz="1000" b="1">
                <a:solidFill>
                  <a:schemeClr val="bg1"/>
                </a:solidFill>
                <a:latin typeface="Arial"/>
                <a:cs typeface="Arial"/>
              </a:rPr>
              <a:t>DEXTERITY</a:t>
            </a:r>
          </a:p>
        </p:txBody>
      </p:sp>
    </p:spTree>
    <p:extLst>
      <p:ext uri="{BB962C8B-B14F-4D97-AF65-F5344CB8AC3E}">
        <p14:creationId xmlns:p14="http://schemas.microsoft.com/office/powerpoint/2010/main" val="3581732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865CEE76-522B-208C-4C00-C56BF8A195E9}"/>
              </a:ext>
            </a:extLst>
          </p:cNvPr>
          <p:cNvSpPr txBox="1">
            <a:spLocks noGrp="1" noRot="1" noMove="1" noResize="1" noEditPoints="1" noAdjustHandles="1" noChangeArrowheads="1" noChangeShapeType="1"/>
          </p:cNvSpPr>
          <p:nvPr/>
        </p:nvSpPr>
        <p:spPr>
          <a:xfrm>
            <a:off x="0" y="0"/>
            <a:ext cx="12192000" cy="698500"/>
          </a:xfrm>
        </p:spPr>
        <p:txBody>
          <a:bodyPr lIns="612000" tIns="144000" anchor="ctr"/>
          <a:lstStyle>
            <a:lvl1pPr>
              <a:defRPr>
                <a:solidFill>
                  <a:schemeClr val="accent1"/>
                </a:solidFill>
                <a:latin typeface="+mj-lt"/>
                <a:ea typeface="+mj-ea"/>
                <a:cs typeface="+mj-cs"/>
              </a:defRPr>
            </a:lvl1pPr>
          </a:lstStyle>
          <a:p>
            <a:pPr>
              <a:lnSpc>
                <a:spcPct val="71161"/>
              </a:lnSpc>
            </a:pPr>
            <a:r>
              <a:rPr lang="en-AU" sz="2000" b="1" kern="0" noProof="0">
                <a:solidFill>
                  <a:schemeClr val="bg1"/>
                </a:solidFill>
                <a:latin typeface="Arial" panose="020B0604020202020204" pitchFamily="34" charset="0"/>
                <a:cs typeface="Arial" panose="020B0604020202020204" pitchFamily="34" charset="0"/>
              </a:rPr>
              <a:t>+ Leading the AI transition, in numbers</a:t>
            </a:r>
          </a:p>
        </p:txBody>
      </p:sp>
      <p:sp>
        <p:nvSpPr>
          <p:cNvPr id="143" name="Card 58%"/>
          <p:cNvSpPr>
            <a:spLocks noGrp="1" noRot="1" noMove="1" noResize="1" noEditPoints="1" noAdjustHandles="1" noChangeArrowheads="1" noChangeShapeType="1"/>
          </p:cNvSpPr>
          <p:nvPr/>
        </p:nvSpPr>
        <p:spPr>
          <a:xfrm>
            <a:off x="635000" y="698500"/>
            <a:ext cx="2768600" cy="2743200"/>
          </a:xfrm>
          <a:prstGeom prst="roundRect">
            <a:avLst>
              <a:gd name="adj" fmla="val 4630"/>
            </a:avLst>
          </a:prstGeom>
          <a:solidFill>
            <a:srgbClr val="D9D9D9"/>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ADOPTION IS NO LONGER</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YOUR #1 ISSUE…</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58%</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of employees report regular, intentional AI use (Melbourne Uni 2025).</a:t>
            </a:r>
          </a:p>
        </p:txBody>
      </p:sp>
      <p:sp>
        <p:nvSpPr>
          <p:cNvPr id="145" name="Card 42%"/>
          <p:cNvSpPr>
            <a:spLocks noGrp="1" noRot="1" noMove="1" noResize="1" noEditPoints="1" noAdjustHandles="1" noChangeArrowheads="1" noChangeShapeType="1"/>
          </p:cNvSpPr>
          <p:nvPr/>
        </p:nvSpPr>
        <p:spPr>
          <a:xfrm>
            <a:off x="3479800" y="698500"/>
            <a:ext cx="2565400" cy="2743200"/>
          </a:xfrm>
          <a:prstGeom prst="roundRect">
            <a:avLst>
              <a:gd name="adj" fmla="val 4950"/>
            </a:avLst>
          </a:prstGeom>
          <a:solidFill>
            <a:schemeClr val="bg1"/>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WORKSLOP</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ERODES TRUST</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42%</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of workers who received workslop say AI-using colleagues are less trustworthy (Futurism 2025).</a:t>
            </a:r>
          </a:p>
        </p:txBody>
      </p:sp>
      <p:sp>
        <p:nvSpPr>
          <p:cNvPr id="147" name="Card 87%"/>
          <p:cNvSpPr>
            <a:spLocks noGrp="1" noRot="1" noMove="1" noResize="1" noEditPoints="1" noAdjustHandles="1" noChangeArrowheads="1" noChangeShapeType="1"/>
          </p:cNvSpPr>
          <p:nvPr/>
        </p:nvSpPr>
        <p:spPr>
          <a:xfrm>
            <a:off x="6121400" y="698500"/>
            <a:ext cx="2768600" cy="2743200"/>
          </a:xfrm>
          <a:prstGeom prst="roundRect">
            <a:avLst>
              <a:gd name="adj" fmla="val 4630"/>
            </a:avLst>
          </a:prstGeom>
          <a:solidFill>
            <a:srgbClr val="D9D9D9"/>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YOU NEED TO CLEAN UP</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AFTER YOUR BOT</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87%</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of workers say AI outputs regularly need revisions (GoTo 2026).</a:t>
            </a:r>
          </a:p>
        </p:txBody>
      </p:sp>
      <p:sp>
        <p:nvSpPr>
          <p:cNvPr id="149" name="Card 50%"/>
          <p:cNvSpPr>
            <a:spLocks noGrp="1" noRot="1" noMove="1" noResize="1" noEditPoints="1" noAdjustHandles="1" noChangeArrowheads="1" noChangeShapeType="1"/>
          </p:cNvSpPr>
          <p:nvPr/>
        </p:nvSpPr>
        <p:spPr>
          <a:xfrm>
            <a:off x="8966200" y="698500"/>
            <a:ext cx="2565400" cy="2743200"/>
          </a:xfrm>
          <a:prstGeom prst="roundRect">
            <a:avLst>
              <a:gd name="adj" fmla="val 4950"/>
            </a:avLst>
          </a:prstGeom>
          <a:solidFill>
            <a:schemeClr val="bg1"/>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YOUR WORK</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IS GETTING HARDER</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50%</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of leaders report spending more time reviewing and correcting AI output (41% say it increased decision times) (BCG 2026a).</a:t>
            </a:r>
          </a:p>
        </p:txBody>
      </p:sp>
      <p:sp>
        <p:nvSpPr>
          <p:cNvPr id="151" name="Card 49%"/>
          <p:cNvSpPr>
            <a:spLocks noGrp="1" noRot="1" noMove="1" noResize="1" noEditPoints="1" noAdjustHandles="1" noChangeArrowheads="1" noChangeShapeType="1"/>
          </p:cNvSpPr>
          <p:nvPr/>
        </p:nvSpPr>
        <p:spPr>
          <a:xfrm>
            <a:off x="635000" y="3530600"/>
            <a:ext cx="2768600" cy="1117600"/>
          </a:xfrm>
          <a:prstGeom prst="roundRect">
            <a:avLst>
              <a:gd name="adj" fmla="val 11364"/>
            </a:avLst>
          </a:prstGeom>
          <a:solidFill>
            <a:schemeClr val="bg1"/>
          </a:solidFill>
          <a:ln>
            <a:noFill/>
          </a:ln>
        </p:spPr>
        <p:txBody>
          <a:bodyPr wrap="square" lIns="216000" tIns="76200" rIns="216000" bIns="50800" anchor="t">
            <a:noAutofit/>
          </a:bodyPr>
          <a:lstStyle/>
          <a:p>
            <a:pPr algn="l">
              <a:lnSpc>
                <a:spcPts val="1300"/>
              </a:lnSpc>
              <a:buNone/>
            </a:pPr>
            <a:r>
              <a:rPr lang="en-AU" sz="1100" b="1">
                <a:solidFill>
                  <a:srgbClr val="000000"/>
                </a:solidFill>
                <a:latin typeface="Arial" panose="020B0604020202020204" pitchFamily="34" charset="0"/>
                <a:cs typeface="Arial" panose="020B0604020202020204" pitchFamily="34" charset="0"/>
              </a:rPr>
              <a:t>WORK IS CHANGING FAST…</a:t>
            </a:r>
          </a:p>
          <a:p>
            <a:pPr algn="l">
              <a:lnSpc>
                <a:spcPts val="3400"/>
              </a:lnSpc>
              <a:spcBef>
                <a:spcPts val="200"/>
              </a:spcBef>
              <a:buNone/>
            </a:pPr>
            <a:r>
              <a:rPr lang="en-AU" sz="3400" b="1">
                <a:solidFill>
                  <a:srgbClr val="000000"/>
                </a:solidFill>
                <a:latin typeface="Arial" panose="020B0604020202020204" pitchFamily="34" charset="0"/>
                <a:cs typeface="Arial" panose="020B0604020202020204" pitchFamily="34" charset="0"/>
              </a:rPr>
              <a:t>49%</a:t>
            </a:r>
          </a:p>
          <a:p>
            <a:pPr algn="l">
              <a:lnSpc>
                <a:spcPts val="1100"/>
              </a:lnSpc>
              <a:spcBef>
                <a:spcPts val="300"/>
              </a:spcBef>
              <a:buNone/>
            </a:pPr>
            <a:r>
              <a:rPr lang="en-AU" sz="900" b="0">
                <a:solidFill>
                  <a:srgbClr val="000000"/>
                </a:solidFill>
                <a:latin typeface="Arial" panose="020B0604020202020204" pitchFamily="34" charset="0"/>
                <a:cs typeface="Arial" panose="020B0604020202020204" pitchFamily="34" charset="0"/>
              </a:rPr>
              <a:t>of workers globally are experiencing change in how work is being done (Deloitte 2026c).</a:t>
            </a:r>
          </a:p>
        </p:txBody>
      </p:sp>
      <p:sp>
        <p:nvSpPr>
          <p:cNvPr id="153" name="Card 13%"/>
          <p:cNvSpPr>
            <a:spLocks noGrp="1" noRot="1" noMove="1" noResize="1" noEditPoints="1" noAdjustHandles="1" noChangeArrowheads="1" noChangeShapeType="1"/>
          </p:cNvSpPr>
          <p:nvPr/>
        </p:nvSpPr>
        <p:spPr>
          <a:xfrm>
            <a:off x="635000" y="4724400"/>
            <a:ext cx="2768600" cy="1549400"/>
          </a:xfrm>
          <a:prstGeom prst="roundRect">
            <a:avLst>
              <a:gd name="adj" fmla="val 8197"/>
            </a:avLst>
          </a:prstGeom>
          <a:solidFill>
            <a:schemeClr val="bg1"/>
          </a:solidFill>
          <a:ln>
            <a:noFill/>
          </a:ln>
        </p:spPr>
        <p:txBody>
          <a:bodyPr wrap="square" lIns="216000" tIns="76200" rIns="216000" bIns="50800" anchor="t">
            <a:noAutofit/>
          </a:bodyPr>
          <a:lstStyle/>
          <a:p>
            <a:pPr algn="l">
              <a:lnSpc>
                <a:spcPts val="1300"/>
              </a:lnSpc>
              <a:buNone/>
            </a:pPr>
            <a:r>
              <a:rPr lang="en-AU" sz="1100" b="1">
                <a:solidFill>
                  <a:srgbClr val="000000"/>
                </a:solidFill>
                <a:latin typeface="Arial" panose="020B0604020202020204" pitchFamily="34" charset="0"/>
                <a:cs typeface="Arial" panose="020B0604020202020204" pitchFamily="34" charset="0"/>
              </a:rPr>
              <a:t>… BUT INCENTIVES TO REDESIGN ARE LACKING</a:t>
            </a:r>
          </a:p>
          <a:p>
            <a:pPr algn="l">
              <a:lnSpc>
                <a:spcPts val="3400"/>
              </a:lnSpc>
              <a:spcBef>
                <a:spcPts val="200"/>
              </a:spcBef>
              <a:buNone/>
            </a:pPr>
            <a:r>
              <a:rPr lang="en-AU" sz="3400" b="1">
                <a:solidFill>
                  <a:srgbClr val="000000"/>
                </a:solidFill>
                <a:latin typeface="Arial" panose="020B0604020202020204" pitchFamily="34" charset="0"/>
                <a:cs typeface="Arial" panose="020B0604020202020204" pitchFamily="34" charset="0"/>
              </a:rPr>
              <a:t>13%</a:t>
            </a:r>
          </a:p>
          <a:p>
            <a:pPr algn="l">
              <a:lnSpc>
                <a:spcPts val="1100"/>
              </a:lnSpc>
              <a:spcBef>
                <a:spcPts val="300"/>
              </a:spcBef>
              <a:buNone/>
            </a:pPr>
            <a:r>
              <a:rPr lang="en-AU" sz="900" b="0">
                <a:solidFill>
                  <a:srgbClr val="000000"/>
                </a:solidFill>
                <a:latin typeface="Arial" panose="020B0604020202020204" pitchFamily="34" charset="0"/>
                <a:cs typeface="Arial" panose="020B0604020202020204" pitchFamily="34" charset="0"/>
              </a:rPr>
              <a:t>of users say they’re rewarded for reinventing work with AI even if results aren’t met (45% feel safer doing business as usual) (Microsoft 2026).</a:t>
            </a:r>
          </a:p>
        </p:txBody>
      </p:sp>
      <p:sp>
        <p:nvSpPr>
          <p:cNvPr id="155" name="Card 59%"/>
          <p:cNvSpPr>
            <a:spLocks noGrp="1" noRot="1" noMove="1" noResize="1" noEditPoints="1" noAdjustHandles="1" noChangeArrowheads="1" noChangeShapeType="1"/>
          </p:cNvSpPr>
          <p:nvPr/>
        </p:nvSpPr>
        <p:spPr>
          <a:xfrm>
            <a:off x="3479800" y="3530600"/>
            <a:ext cx="2565400" cy="2743200"/>
          </a:xfrm>
          <a:prstGeom prst="roundRect">
            <a:avLst>
              <a:gd name="adj" fmla="val 4950"/>
            </a:avLst>
          </a:prstGeom>
          <a:solidFill>
            <a:srgbClr val="D9D9D9"/>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AI IS</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A PEOPLE ISSUE</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59%</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of CEOs say CHROs’ influence over AI will increase in the years ahead (IBM 2026a).</a:t>
            </a:r>
          </a:p>
        </p:txBody>
      </p:sp>
      <p:sp>
        <p:nvSpPr>
          <p:cNvPr id="157" name="Card 24%"/>
          <p:cNvSpPr>
            <a:spLocks noGrp="1" noRot="1" noMove="1" noResize="1" noEditPoints="1" noAdjustHandles="1" noChangeArrowheads="1" noChangeShapeType="1"/>
          </p:cNvSpPr>
          <p:nvPr/>
        </p:nvSpPr>
        <p:spPr>
          <a:xfrm>
            <a:off x="6121400" y="3530600"/>
            <a:ext cx="2768600" cy="1485900"/>
          </a:xfrm>
          <a:prstGeom prst="roundRect">
            <a:avLst>
              <a:gd name="adj" fmla="val 8547"/>
            </a:avLst>
          </a:prstGeom>
          <a:solidFill>
            <a:schemeClr val="bg1"/>
          </a:solidFill>
          <a:ln>
            <a:noFill/>
          </a:ln>
        </p:spPr>
        <p:txBody>
          <a:bodyPr wrap="square" lIns="216000" tIns="76200" rIns="216000" bIns="50800" anchor="t">
            <a:noAutofit/>
          </a:bodyPr>
          <a:lstStyle/>
          <a:p>
            <a:pPr algn="l">
              <a:lnSpc>
                <a:spcPts val="1300"/>
              </a:lnSpc>
              <a:buNone/>
            </a:pPr>
            <a:r>
              <a:rPr lang="en-AU" sz="1100" b="1">
                <a:solidFill>
                  <a:srgbClr val="000000"/>
                </a:solidFill>
                <a:latin typeface="Arial" panose="020B0604020202020204" pitchFamily="34" charset="0"/>
                <a:cs typeface="Arial" panose="020B0604020202020204" pitchFamily="34" charset="0"/>
              </a:rPr>
              <a:t>AI SKILLS LEVELS</a:t>
            </a:r>
            <a:br>
              <a:rPr lang="en-AU" sz="1100" b="1">
                <a:solidFill>
                  <a:srgbClr val="000000"/>
                </a:solidFill>
                <a:latin typeface="Arial" panose="020B0604020202020204" pitchFamily="34" charset="0"/>
                <a:cs typeface="Arial" panose="020B0604020202020204" pitchFamily="34" charset="0"/>
              </a:rPr>
            </a:br>
            <a:r>
              <a:rPr lang="en-AU" sz="1100" b="1">
                <a:solidFill>
                  <a:srgbClr val="000000"/>
                </a:solidFill>
                <a:latin typeface="Arial" panose="020B0604020202020204" pitchFamily="34" charset="0"/>
                <a:cs typeface="Arial" panose="020B0604020202020204" pitchFamily="34" charset="0"/>
              </a:rPr>
              <a:t>ARE STILL LOW…</a:t>
            </a:r>
          </a:p>
          <a:p>
            <a:pPr algn="l">
              <a:lnSpc>
                <a:spcPts val="3400"/>
              </a:lnSpc>
              <a:spcBef>
                <a:spcPts val="200"/>
              </a:spcBef>
              <a:buNone/>
            </a:pPr>
            <a:r>
              <a:rPr lang="en-AU" sz="3400" b="1">
                <a:solidFill>
                  <a:srgbClr val="000000"/>
                </a:solidFill>
                <a:latin typeface="Arial" panose="020B0604020202020204" pitchFamily="34" charset="0"/>
                <a:cs typeface="Arial" panose="020B0604020202020204" pitchFamily="34" charset="0"/>
              </a:rPr>
              <a:t>24%</a:t>
            </a:r>
          </a:p>
          <a:p>
            <a:pPr algn="l">
              <a:lnSpc>
                <a:spcPts val="1100"/>
              </a:lnSpc>
              <a:spcBef>
                <a:spcPts val="300"/>
              </a:spcBef>
              <a:buNone/>
            </a:pPr>
            <a:r>
              <a:rPr lang="en-AU" sz="900" b="0">
                <a:solidFill>
                  <a:srgbClr val="000000"/>
                </a:solidFill>
                <a:latin typeface="Arial" panose="020B0604020202020204" pitchFamily="34" charset="0"/>
                <a:cs typeface="Arial" panose="020B0604020202020204" pitchFamily="34" charset="0"/>
              </a:rPr>
              <a:t>of Australian workers have received </a:t>
            </a:r>
            <a:br>
              <a:rPr lang="en-AU" sz="900" b="0">
                <a:solidFill>
                  <a:srgbClr val="000000"/>
                </a:solidFill>
                <a:latin typeface="Arial" panose="020B0604020202020204" pitchFamily="34" charset="0"/>
                <a:cs typeface="Arial" panose="020B0604020202020204" pitchFamily="34" charset="0"/>
              </a:rPr>
            </a:br>
            <a:r>
              <a:rPr lang="en-AU" sz="900" b="0">
                <a:solidFill>
                  <a:srgbClr val="000000"/>
                </a:solidFill>
                <a:latin typeface="Arial" panose="020B0604020202020204" pitchFamily="34" charset="0"/>
                <a:cs typeface="Arial" panose="020B0604020202020204" pitchFamily="34" charset="0"/>
              </a:rPr>
              <a:t>AI training (US: 28%, UK: 27%) </a:t>
            </a:r>
            <a:br>
              <a:rPr lang="en-AU" sz="900" b="0">
                <a:solidFill>
                  <a:srgbClr val="000000"/>
                </a:solidFill>
                <a:latin typeface="Arial" panose="020B0604020202020204" pitchFamily="34" charset="0"/>
                <a:cs typeface="Arial" panose="020B0604020202020204" pitchFamily="34" charset="0"/>
              </a:rPr>
            </a:br>
            <a:r>
              <a:rPr lang="en-AU" sz="900" b="0">
                <a:solidFill>
                  <a:srgbClr val="000000"/>
                </a:solidFill>
                <a:latin typeface="Arial" panose="020B0604020202020204" pitchFamily="34" charset="0"/>
                <a:cs typeface="Arial" panose="020B0604020202020204" pitchFamily="34" charset="0"/>
              </a:rPr>
              <a:t>(Melbourne Uni 2025).</a:t>
            </a:r>
          </a:p>
        </p:txBody>
      </p:sp>
      <p:sp>
        <p:nvSpPr>
          <p:cNvPr id="159" name="Card 64%"/>
          <p:cNvSpPr>
            <a:spLocks noGrp="1" noRot="1" noMove="1" noResize="1" noEditPoints="1" noAdjustHandles="1" noChangeArrowheads="1" noChangeShapeType="1"/>
          </p:cNvSpPr>
          <p:nvPr/>
        </p:nvSpPr>
        <p:spPr>
          <a:xfrm>
            <a:off x="6121400" y="5092700"/>
            <a:ext cx="2768600" cy="1181100"/>
          </a:xfrm>
          <a:prstGeom prst="roundRect">
            <a:avLst>
              <a:gd name="adj" fmla="val 10753"/>
            </a:avLst>
          </a:prstGeom>
          <a:solidFill>
            <a:schemeClr val="bg1"/>
          </a:solidFill>
          <a:ln>
            <a:noFill/>
          </a:ln>
        </p:spPr>
        <p:txBody>
          <a:bodyPr wrap="square" lIns="216000" tIns="76200" rIns="216000" bIns="50800" anchor="t">
            <a:noAutofit/>
          </a:bodyPr>
          <a:lstStyle/>
          <a:p>
            <a:pPr algn="l">
              <a:lnSpc>
                <a:spcPts val="1300"/>
              </a:lnSpc>
              <a:buNone/>
            </a:pPr>
            <a:r>
              <a:rPr lang="en-AU" sz="1100" b="1">
                <a:solidFill>
                  <a:srgbClr val="000000"/>
                </a:solidFill>
                <a:latin typeface="Arial" panose="020B0604020202020204" pitchFamily="34" charset="0"/>
                <a:cs typeface="Arial" panose="020B0604020202020204" pitchFamily="34" charset="0"/>
              </a:rPr>
              <a:t>… BUT NOT EVERYWHERE</a:t>
            </a:r>
          </a:p>
          <a:p>
            <a:pPr algn="l">
              <a:lnSpc>
                <a:spcPts val="3400"/>
              </a:lnSpc>
              <a:spcBef>
                <a:spcPts val="200"/>
              </a:spcBef>
              <a:buNone/>
            </a:pPr>
            <a:r>
              <a:rPr lang="en-AU" sz="3400" b="1">
                <a:solidFill>
                  <a:srgbClr val="000000"/>
                </a:solidFill>
                <a:latin typeface="Arial" panose="020B0604020202020204" pitchFamily="34" charset="0"/>
                <a:cs typeface="Arial" panose="020B0604020202020204" pitchFamily="34" charset="0"/>
              </a:rPr>
              <a:t>64%</a:t>
            </a:r>
          </a:p>
          <a:p>
            <a:pPr algn="l">
              <a:lnSpc>
                <a:spcPts val="1100"/>
              </a:lnSpc>
              <a:spcBef>
                <a:spcPts val="300"/>
              </a:spcBef>
              <a:buNone/>
            </a:pPr>
            <a:r>
              <a:rPr lang="en-AU" sz="900" b="0">
                <a:solidFill>
                  <a:srgbClr val="000000"/>
                </a:solidFill>
                <a:latin typeface="Arial" panose="020B0604020202020204" pitchFamily="34" charset="0"/>
                <a:cs typeface="Arial" panose="020B0604020202020204" pitchFamily="34" charset="0"/>
              </a:rPr>
              <a:t>of workers in China and India have received training (Melbourne Uni 2025).</a:t>
            </a:r>
          </a:p>
        </p:txBody>
      </p:sp>
      <p:sp>
        <p:nvSpPr>
          <p:cNvPr id="161" name="Card 88%"/>
          <p:cNvSpPr>
            <a:spLocks noGrp="1" noRot="1" noMove="1" noResize="1" noEditPoints="1" noAdjustHandles="1" noChangeArrowheads="1" noChangeShapeType="1"/>
          </p:cNvSpPr>
          <p:nvPr/>
        </p:nvSpPr>
        <p:spPr>
          <a:xfrm>
            <a:off x="8966200" y="3530600"/>
            <a:ext cx="2565400" cy="2743200"/>
          </a:xfrm>
          <a:prstGeom prst="roundRect">
            <a:avLst>
              <a:gd name="adj" fmla="val 4950"/>
            </a:avLst>
          </a:prstGeom>
          <a:solidFill>
            <a:srgbClr val="D9D9D9"/>
          </a:solidFill>
          <a:ln>
            <a:noFill/>
          </a:ln>
        </p:spPr>
        <p:txBody>
          <a:bodyPr wrap="square" lIns="216000" tIns="177800" rIns="216000" bIns="76200" anchor="t">
            <a:noAutofit/>
          </a:bodyPr>
          <a:lstStyle/>
          <a:p>
            <a:pPr algn="l">
              <a:lnSpc>
                <a:spcPts val="1400"/>
              </a:lnSpc>
              <a:buNone/>
            </a:pPr>
            <a:r>
              <a:rPr lang="en-AU" sz="1200" b="1">
                <a:solidFill>
                  <a:srgbClr val="000000"/>
                </a:solidFill>
                <a:latin typeface="Arial" panose="020B0604020202020204" pitchFamily="34" charset="0"/>
                <a:cs typeface="Arial" panose="020B0604020202020204" pitchFamily="34" charset="0"/>
              </a:rPr>
              <a:t>LEARNING</a:t>
            </a:r>
            <a:br>
              <a:rPr lang="en-AU" sz="1200" b="1">
                <a:solidFill>
                  <a:srgbClr val="000000"/>
                </a:solidFill>
                <a:latin typeface="Arial" panose="020B0604020202020204" pitchFamily="34" charset="0"/>
                <a:cs typeface="Arial" panose="020B0604020202020204" pitchFamily="34" charset="0"/>
              </a:rPr>
            </a:br>
            <a:r>
              <a:rPr lang="en-AU" sz="1200" b="1">
                <a:solidFill>
                  <a:srgbClr val="000000"/>
                </a:solidFill>
                <a:latin typeface="Arial" panose="020B0604020202020204" pitchFamily="34" charset="0"/>
                <a:cs typeface="Arial" panose="020B0604020202020204" pitchFamily="34" charset="0"/>
              </a:rPr>
              <a:t>IS REQUIRED…</a:t>
            </a:r>
          </a:p>
          <a:p>
            <a:pPr algn="l">
              <a:lnSpc>
                <a:spcPts val="3700"/>
              </a:lnSpc>
              <a:spcBef>
                <a:spcPts val="200"/>
              </a:spcBef>
              <a:buNone/>
            </a:pPr>
            <a:r>
              <a:rPr lang="en-AU" sz="3400" b="1">
                <a:solidFill>
                  <a:srgbClr val="000000"/>
                </a:solidFill>
                <a:latin typeface="Arial" panose="020B0604020202020204" pitchFamily="34" charset="0"/>
                <a:cs typeface="Arial" panose="020B0604020202020204" pitchFamily="34" charset="0"/>
              </a:rPr>
              <a:t>88%</a:t>
            </a:r>
          </a:p>
          <a:p>
            <a:pPr algn="l">
              <a:lnSpc>
                <a:spcPts val="1200"/>
              </a:lnSpc>
              <a:spcBef>
                <a:spcPts val="300"/>
              </a:spcBef>
              <a:buNone/>
            </a:pPr>
            <a:r>
              <a:rPr lang="en-AU" sz="1000" b="0">
                <a:solidFill>
                  <a:srgbClr val="000000"/>
                </a:solidFill>
                <a:latin typeface="Arial" panose="020B0604020202020204" pitchFamily="34" charset="0"/>
                <a:cs typeface="Arial" panose="020B0604020202020204" pitchFamily="34" charset="0"/>
              </a:rPr>
              <a:t>of workers say they need major upskilling in the next five years </a:t>
            </a:r>
            <a:br>
              <a:rPr lang="en-AU" sz="1000" b="0">
                <a:solidFill>
                  <a:srgbClr val="000000"/>
                </a:solidFill>
                <a:latin typeface="Arial" panose="020B0604020202020204" pitchFamily="34" charset="0"/>
                <a:cs typeface="Arial" panose="020B0604020202020204" pitchFamily="34" charset="0"/>
              </a:rPr>
            </a:br>
            <a:r>
              <a:rPr lang="en-AU" sz="1000" b="0">
                <a:solidFill>
                  <a:srgbClr val="000000"/>
                </a:solidFill>
                <a:latin typeface="Arial" panose="020B0604020202020204" pitchFamily="34" charset="0"/>
                <a:cs typeface="Arial" panose="020B0604020202020204" pitchFamily="34" charset="0"/>
              </a:rPr>
              <a:t>(only 36% feel properly skilled) (BCG 2026a).</a:t>
            </a:r>
          </a:p>
        </p:txBody>
      </p:sp>
      <p:sp>
        <p:nvSpPr>
          <p:cNvPr id="144" name="Notch"/>
          <p:cNvSpPr>
            <a:spLocks noGrp="1" noRot="1" noMove="1" noResize="1" noEditPoints="1" noAdjustHandles="1" noChangeArrowheads="1" noChangeShapeType="1"/>
          </p:cNvSpPr>
          <p:nvPr/>
        </p:nvSpPr>
        <p:spPr>
          <a:xfrm rot="5400000">
            <a:off x="4826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146" name="Notch"/>
          <p:cNvSpPr>
            <a:spLocks noGrp="1" noRot="1" noMove="1" noResize="1" noEditPoints="1" noAdjustHandles="1" noChangeArrowheads="1" noChangeShapeType="1"/>
          </p:cNvSpPr>
          <p:nvPr/>
        </p:nvSpPr>
        <p:spPr>
          <a:xfrm rot="5400000">
            <a:off x="33274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148" name="Notch"/>
          <p:cNvSpPr>
            <a:spLocks noGrp="1" noRot="1" noMove="1" noResize="1" noEditPoints="1" noAdjustHandles="1" noChangeArrowheads="1" noChangeShapeType="1"/>
          </p:cNvSpPr>
          <p:nvPr/>
        </p:nvSpPr>
        <p:spPr>
          <a:xfrm rot="5400000">
            <a:off x="59690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150" name="Notch"/>
          <p:cNvSpPr>
            <a:spLocks noGrp="1" noRot="1" noMove="1" noResize="1" noEditPoints="1" noAdjustHandles="1" noChangeArrowheads="1" noChangeShapeType="1"/>
          </p:cNvSpPr>
          <p:nvPr/>
        </p:nvSpPr>
        <p:spPr>
          <a:xfrm rot="5400000">
            <a:off x="8813800" y="901700"/>
            <a:ext cx="419100" cy="228600"/>
          </a:xfrm>
          <a:prstGeom prst="triangle">
            <a:avLst/>
          </a:prstGeom>
          <a:solidFill>
            <a:srgbClr val="000000"/>
          </a:solidFill>
          <a:ln>
            <a:noFill/>
          </a:ln>
        </p:spPr>
        <p:txBody>
          <a:bodyPr wrap="square" lIns="0" tIns="0" rIns="0" bIns="0" anchor="ctr">
            <a:noAutofit/>
          </a:bodyPr>
          <a:lstStyle/>
          <a:p>
            <a:endParaRPr/>
          </a:p>
        </p:txBody>
      </p:sp>
      <p:sp>
        <p:nvSpPr>
          <p:cNvPr id="152" name="Notch"/>
          <p:cNvSpPr>
            <a:spLocks noGrp="1" noRot="1" noMove="1" noResize="1" noEditPoints="1" noAdjustHandles="1" noChangeArrowheads="1" noChangeShapeType="1"/>
          </p:cNvSpPr>
          <p:nvPr/>
        </p:nvSpPr>
        <p:spPr>
          <a:xfrm rot="5400000">
            <a:off x="482600" y="3733800"/>
            <a:ext cx="419100" cy="228600"/>
          </a:xfrm>
          <a:prstGeom prst="triangle">
            <a:avLst/>
          </a:prstGeom>
          <a:solidFill>
            <a:srgbClr val="000000"/>
          </a:solidFill>
          <a:ln>
            <a:noFill/>
          </a:ln>
        </p:spPr>
        <p:txBody>
          <a:bodyPr wrap="square" lIns="0" tIns="0" rIns="0" bIns="0" anchor="ctr">
            <a:noAutofit/>
          </a:bodyPr>
          <a:lstStyle/>
          <a:p>
            <a:endParaRPr/>
          </a:p>
        </p:txBody>
      </p:sp>
      <p:sp>
        <p:nvSpPr>
          <p:cNvPr id="154" name="Notch"/>
          <p:cNvSpPr>
            <a:spLocks noGrp="1" noRot="1" noMove="1" noResize="1" noEditPoints="1" noAdjustHandles="1" noChangeArrowheads="1" noChangeShapeType="1"/>
          </p:cNvSpPr>
          <p:nvPr/>
        </p:nvSpPr>
        <p:spPr>
          <a:xfrm rot="5400000">
            <a:off x="482600" y="4927600"/>
            <a:ext cx="419100" cy="228600"/>
          </a:xfrm>
          <a:prstGeom prst="triangle">
            <a:avLst/>
          </a:prstGeom>
          <a:solidFill>
            <a:srgbClr val="000000"/>
          </a:solidFill>
          <a:ln>
            <a:noFill/>
          </a:ln>
        </p:spPr>
        <p:txBody>
          <a:bodyPr wrap="square" lIns="0" tIns="0" rIns="0" bIns="0" anchor="ctr">
            <a:noAutofit/>
          </a:bodyPr>
          <a:lstStyle/>
          <a:p>
            <a:endParaRPr/>
          </a:p>
        </p:txBody>
      </p:sp>
      <p:sp>
        <p:nvSpPr>
          <p:cNvPr id="156" name="Notch"/>
          <p:cNvSpPr>
            <a:spLocks noGrp="1" noRot="1" noMove="1" noResize="1" noEditPoints="1" noAdjustHandles="1" noChangeArrowheads="1" noChangeShapeType="1"/>
          </p:cNvSpPr>
          <p:nvPr/>
        </p:nvSpPr>
        <p:spPr>
          <a:xfrm rot="5400000">
            <a:off x="3327400" y="3733800"/>
            <a:ext cx="419100" cy="228600"/>
          </a:xfrm>
          <a:prstGeom prst="triangle">
            <a:avLst/>
          </a:prstGeom>
          <a:solidFill>
            <a:srgbClr val="000000"/>
          </a:solidFill>
          <a:ln>
            <a:noFill/>
          </a:ln>
        </p:spPr>
        <p:txBody>
          <a:bodyPr wrap="square" lIns="0" tIns="0" rIns="0" bIns="0" anchor="ctr">
            <a:noAutofit/>
          </a:bodyPr>
          <a:lstStyle/>
          <a:p>
            <a:endParaRPr/>
          </a:p>
        </p:txBody>
      </p:sp>
      <p:sp>
        <p:nvSpPr>
          <p:cNvPr id="158" name="Notch"/>
          <p:cNvSpPr>
            <a:spLocks noGrp="1" noRot="1" noMove="1" noResize="1" noEditPoints="1" noAdjustHandles="1" noChangeArrowheads="1" noChangeShapeType="1"/>
          </p:cNvSpPr>
          <p:nvPr/>
        </p:nvSpPr>
        <p:spPr>
          <a:xfrm rot="5400000">
            <a:off x="5969000" y="3733800"/>
            <a:ext cx="419100" cy="228600"/>
          </a:xfrm>
          <a:prstGeom prst="triangle">
            <a:avLst/>
          </a:prstGeom>
          <a:solidFill>
            <a:srgbClr val="000000"/>
          </a:solidFill>
          <a:ln>
            <a:noFill/>
          </a:ln>
        </p:spPr>
        <p:txBody>
          <a:bodyPr wrap="square" lIns="0" tIns="0" rIns="0" bIns="0" anchor="ctr">
            <a:noAutofit/>
          </a:bodyPr>
          <a:lstStyle/>
          <a:p>
            <a:endParaRPr/>
          </a:p>
        </p:txBody>
      </p:sp>
      <p:sp>
        <p:nvSpPr>
          <p:cNvPr id="160" name="Notch"/>
          <p:cNvSpPr>
            <a:spLocks noGrp="1" noRot="1" noMove="1" noResize="1" noEditPoints="1" noAdjustHandles="1" noChangeArrowheads="1" noChangeShapeType="1"/>
          </p:cNvSpPr>
          <p:nvPr/>
        </p:nvSpPr>
        <p:spPr>
          <a:xfrm rot="5400000">
            <a:off x="5969000" y="5295900"/>
            <a:ext cx="419100" cy="228600"/>
          </a:xfrm>
          <a:prstGeom prst="triangle">
            <a:avLst/>
          </a:prstGeom>
          <a:solidFill>
            <a:srgbClr val="000000"/>
          </a:solidFill>
          <a:ln>
            <a:noFill/>
          </a:ln>
        </p:spPr>
        <p:txBody>
          <a:bodyPr wrap="square" lIns="0" tIns="0" rIns="0" bIns="0" anchor="ctr">
            <a:noAutofit/>
          </a:bodyPr>
          <a:lstStyle/>
          <a:p>
            <a:endParaRPr/>
          </a:p>
        </p:txBody>
      </p:sp>
      <p:sp>
        <p:nvSpPr>
          <p:cNvPr id="162" name="Notch"/>
          <p:cNvSpPr>
            <a:spLocks noGrp="1" noRot="1" noMove="1" noResize="1" noEditPoints="1" noAdjustHandles="1" noChangeArrowheads="1" noChangeShapeType="1"/>
          </p:cNvSpPr>
          <p:nvPr/>
        </p:nvSpPr>
        <p:spPr>
          <a:xfrm rot="5400000">
            <a:off x="8813800" y="3733800"/>
            <a:ext cx="419100" cy="228600"/>
          </a:xfrm>
          <a:prstGeom prst="triangle">
            <a:avLst/>
          </a:prstGeom>
          <a:solidFill>
            <a:srgbClr val="000000"/>
          </a:solidFill>
          <a:ln>
            <a:noFill/>
          </a:ln>
        </p:spPr>
        <p:txBody>
          <a:bodyPr wrap="square" lIns="0" tIns="0" rIns="0" bIns="0" anchor="ctr">
            <a:noAutofit/>
          </a:bodyPr>
          <a:lstStyle/>
          <a:p>
            <a:endParaRPr/>
          </a:p>
        </p:txBody>
      </p:sp>
    </p:spTree>
    <p:extLst>
      <p:ext uri="{BB962C8B-B14F-4D97-AF65-F5344CB8AC3E}">
        <p14:creationId xmlns:p14="http://schemas.microsoft.com/office/powerpoint/2010/main" val="1934518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8752FFB-37C9-2837-51B8-3D57F92B5415}"/>
            </a:ext>
          </a:extLst>
        </p:cNvPr>
        <p:cNvGrpSpPr/>
        <p:nvPr/>
      </p:nvGrpSpPr>
      <p:grpSpPr>
        <a:xfrm>
          <a:off x="0" y="0"/>
          <a:ext cx="0" cy="0"/>
          <a:chOff x="0" y="0"/>
          <a:chExt cx="0" cy="0"/>
        </a:xfrm>
      </p:grpSpPr>
      <p:sp>
        <p:nvSpPr>
          <p:cNvPr id="11" name="Title 1"/>
          <p:cNvSpPr txBox="1">
            <a:spLocks noGrp="1" noRot="1" noMove="1" noResize="1" noEditPoints="1" noAdjustHandles="1" noChangeArrowheads="1" noChangeShapeType="1"/>
          </p:cNvSpPr>
          <p:nvPr/>
        </p:nvSpPr>
        <p:spPr>
          <a:xfrm>
            <a:off x="571500" y="476250"/>
            <a:ext cx="9500000" cy="635000"/>
          </a:xfrm>
          <a:prstGeom prst="rect">
            <a:avLst/>
          </a:prstGeom>
          <a:noFill/>
          <a:ln>
            <a:noFill/>
          </a:ln>
        </p:spPr>
        <p:txBody>
          <a:bodyPr wrap="square" lIns="0" tIns="0" rIns="0" bIns="0" anchor="ctr">
            <a:noAutofit/>
          </a:bodyPr>
          <a:lstStyle/>
          <a:p>
            <a:pPr>
              <a:lnSpc>
                <a:spcPct val="71161"/>
              </a:lnSpc>
            </a:pPr>
            <a:r>
              <a:rPr lang="en-AU" sz="4000" b="1" i="0">
                <a:solidFill>
                  <a:schemeClr val="bg1"/>
                </a:solidFill>
                <a:latin typeface="Times New Roman" panose="02020603050405020304" pitchFamily="18" charset="0"/>
                <a:cs typeface="Times New Roman" panose="02020603050405020304" pitchFamily="18" charset="0"/>
              </a:rPr>
              <a:t>The </a:t>
            </a:r>
            <a:r>
              <a:rPr lang="en-AU" sz="4000" b="1">
                <a:solidFill>
                  <a:schemeClr val="bg1"/>
                </a:solidFill>
                <a:latin typeface="Times New Roman" panose="02020603050405020304" pitchFamily="18" charset="0"/>
                <a:cs typeface="Times New Roman" panose="02020603050405020304" pitchFamily="18" charset="0"/>
              </a:rPr>
              <a:t>Provocative Leader</a:t>
            </a:r>
          </a:p>
        </p:txBody>
      </p:sp>
      <p:sp>
        <p:nvSpPr>
          <p:cNvPr id="12" name="Intro"/>
          <p:cNvSpPr txBox="1">
            <a:spLocks noGrp="1" noRot="1" noMove="1" noResize="1" noEditPoints="1" noAdjustHandles="1" noChangeArrowheads="1" noChangeShapeType="1"/>
          </p:cNvSpPr>
          <p:nvPr/>
        </p:nvSpPr>
        <p:spPr>
          <a:xfrm>
            <a:off x="571500" y="1206500"/>
            <a:ext cx="5588000" cy="1016000"/>
          </a:xfrm>
          <a:prstGeom prst="rect">
            <a:avLst/>
          </a:prstGeom>
          <a:noFill/>
          <a:ln>
            <a:noFill/>
          </a:ln>
        </p:spPr>
        <p:txBody>
          <a:bodyPr wrap="square" lIns="0" tIns="0" rIns="0" bIns="0" anchor="t">
            <a:noAutofit/>
          </a:bodyPr>
          <a:lstStyle/>
          <a:p>
            <a:pPr algn="l">
              <a:lnSpc>
                <a:spcPts val="1900"/>
              </a:lnSpc>
              <a:spcBef>
                <a:spcPts val="0"/>
              </a:spcBef>
              <a:buNone/>
            </a:pPr>
            <a:r>
              <a:rPr lang="en-AU" sz="1500" b="0" i="0">
                <a:solidFill>
                  <a:schemeClr val="bg1"/>
                </a:solidFill>
                <a:latin typeface="Arial" panose="020B0604020202020204" pitchFamily="34" charset="0"/>
                <a:cs typeface="Arial" panose="020B0604020202020204" pitchFamily="34" charset="0"/>
              </a:rPr>
              <a:t>In a disorienting world, your people look to you for ideas, stability, and direction. In 2027, it’s </a:t>
            </a:r>
            <a:r>
              <a:rPr lang="en-AU" sz="1500" b="1" i="0">
                <a:solidFill>
                  <a:schemeClr val="bg1"/>
                </a:solidFill>
                <a:latin typeface="Arial" panose="020B0604020202020204" pitchFamily="34" charset="0"/>
                <a:cs typeface="Arial" panose="020B0604020202020204" pitchFamily="34" charset="0"/>
              </a:rPr>
              <a:t>The Provocative Leader </a:t>
            </a:r>
            <a:r>
              <a:rPr lang="en-AU" sz="1500" b="0" i="0">
                <a:solidFill>
                  <a:schemeClr val="bg1"/>
                </a:solidFill>
                <a:latin typeface="Arial" panose="020B0604020202020204" pitchFamily="34" charset="0"/>
                <a:cs typeface="Arial" panose="020B0604020202020204" pitchFamily="34" charset="0"/>
              </a:rPr>
              <a:t>who’ll be best positioned to engage, guide, and inspire the team.</a:t>
            </a:r>
          </a:p>
        </p:txBody>
      </p:sp>
      <p:sp>
        <p:nvSpPr>
          <p:cNvPr id="14" name="Kicker"/>
          <p:cNvSpPr txBox="1">
            <a:spLocks noGrp="1" noRot="1" noMove="1" noResize="1" noEditPoints="1" noAdjustHandles="1" noChangeArrowheads="1" noChangeShapeType="1"/>
          </p:cNvSpPr>
          <p:nvPr/>
        </p:nvSpPr>
        <p:spPr>
          <a:xfrm>
            <a:off x="571500" y="2413000"/>
            <a:ext cx="6000000" cy="254000"/>
          </a:xfrm>
          <a:prstGeom prst="rect">
            <a:avLst/>
          </a:prstGeom>
          <a:noFill/>
          <a:ln>
            <a:noFill/>
          </a:ln>
        </p:spPr>
        <p:txBody>
          <a:bodyPr wrap="square" lIns="0" tIns="0" rIns="0" bIns="0" anchor="t">
            <a:noAutofit/>
          </a:bodyPr>
          <a:lstStyle/>
          <a:p>
            <a:pPr algn="l">
              <a:spcBef>
                <a:spcPts val="0"/>
              </a:spcBef>
              <a:buNone/>
            </a:pPr>
            <a:r>
              <a:rPr lang="en-AU" sz="1200" b="1" i="0">
                <a:solidFill>
                  <a:schemeClr val="accent1"/>
                </a:solidFill>
                <a:latin typeface="Arial" panose="020B0604020202020204" pitchFamily="34" charset="0"/>
                <a:cs typeface="Arial" panose="020B0604020202020204" pitchFamily="34" charset="0"/>
              </a:rPr>
              <a:t>PROVOCATIVE LEADERS…</a:t>
            </a:r>
          </a:p>
        </p:txBody>
      </p:sp>
      <p:sp>
        <p:nvSpPr>
          <p:cNvPr id="15" name="Card 01"/>
          <p:cNvSpPr>
            <a:spLocks noGrp="1" noRot="1" noMove="1" noResize="1" noEditPoints="1" noAdjustHandles="1" noChangeArrowheads="1" noChangeShapeType="1"/>
          </p:cNvSpPr>
          <p:nvPr/>
        </p:nvSpPr>
        <p:spPr>
          <a:xfrm>
            <a:off x="571500" y="2730500"/>
            <a:ext cx="2148840" cy="3543300"/>
          </a:xfrm>
          <a:prstGeom prst="roundRect">
            <a:avLst>
              <a:gd name="adj" fmla="val 5910"/>
            </a:avLst>
          </a:prstGeom>
          <a:solidFill>
            <a:schemeClr val="accent1"/>
          </a:solidFill>
          <a:ln>
            <a:noFill/>
          </a:ln>
        </p:spPr>
        <p:txBody>
          <a:bodyPr wrap="square" lIns="180000" tIns="203200" rIns="180000" bIns="76200" anchor="t">
            <a:noAutofit/>
          </a:bodyPr>
          <a:lstStyle/>
          <a:p>
            <a:pPr algn="l">
              <a:lnSpc>
                <a:spcPts val="1400"/>
              </a:lnSpc>
              <a:spcBef>
                <a:spcPts val="0"/>
              </a:spcBef>
              <a:buNone/>
            </a:pPr>
            <a:r>
              <a:rPr lang="en-AU" sz="1200" b="1" i="0">
                <a:solidFill>
                  <a:srgbClr val="000000"/>
                </a:solidFill>
                <a:latin typeface="Arial" panose="020B0604020202020204" pitchFamily="34" charset="0"/>
                <a:cs typeface="Arial" panose="020B0604020202020204" pitchFamily="34" charset="0"/>
              </a:rPr>
              <a:t>TELL IT LIKE IT IS</a:t>
            </a:r>
          </a:p>
          <a:p>
            <a:pPr algn="l">
              <a:lnSpc>
                <a:spcPts val="1400"/>
              </a:lnSpc>
              <a:spcBef>
                <a:spcPts val="800"/>
              </a:spcBef>
              <a:buNone/>
            </a:pPr>
            <a:r>
              <a:rPr lang="en-AU" sz="1050" b="0" i="0">
                <a:solidFill>
                  <a:srgbClr val="000000"/>
                </a:solidFill>
                <a:latin typeface="Arial" panose="020B0604020202020204" pitchFamily="34" charset="0"/>
                <a:cs typeface="Arial" panose="020B0604020202020204" pitchFamily="34" charset="0"/>
              </a:rPr>
              <a:t>Develop the habit of being forthright with your team, even if it’s uncomfortable. And there’s enough complexity to deal with, so keep it simple, accessible, and good-humoured where you can.</a:t>
            </a:r>
          </a:p>
        </p:txBody>
      </p:sp>
      <p:sp>
        <p:nvSpPr>
          <p:cNvPr id="18" name="Card 02"/>
          <p:cNvSpPr>
            <a:spLocks noGrp="1" noRot="1" noMove="1" noResize="1" noEditPoints="1" noAdjustHandles="1" noChangeArrowheads="1" noChangeShapeType="1"/>
          </p:cNvSpPr>
          <p:nvPr/>
        </p:nvSpPr>
        <p:spPr>
          <a:xfrm>
            <a:off x="2796540" y="2730500"/>
            <a:ext cx="2148840" cy="3543300"/>
          </a:xfrm>
          <a:prstGeom prst="roundRect">
            <a:avLst>
              <a:gd name="adj" fmla="val 5910"/>
            </a:avLst>
          </a:prstGeom>
          <a:solidFill>
            <a:schemeClr val="bg1"/>
          </a:solidFill>
          <a:ln>
            <a:noFill/>
          </a:ln>
        </p:spPr>
        <p:txBody>
          <a:bodyPr wrap="square" lIns="180000" tIns="203200" rIns="180000" bIns="76200" anchor="t">
            <a:noAutofit/>
          </a:bodyPr>
          <a:lstStyle/>
          <a:p>
            <a:pPr algn="l">
              <a:lnSpc>
                <a:spcPts val="1400"/>
              </a:lnSpc>
              <a:spcBef>
                <a:spcPts val="0"/>
              </a:spcBef>
              <a:buNone/>
            </a:pPr>
            <a:r>
              <a:rPr lang="en-AU" sz="1200" b="1" i="0">
                <a:solidFill>
                  <a:srgbClr val="000000"/>
                </a:solidFill>
                <a:latin typeface="Arial" panose="020B0604020202020204" pitchFamily="34" charset="0"/>
                <a:cs typeface="Arial" panose="020B0604020202020204" pitchFamily="34" charset="0"/>
              </a:rPr>
              <a:t>USE THE POWER </a:t>
            </a:r>
            <a:br>
              <a:rPr lang="en-AU" sz="1200" b="1" i="0">
                <a:solidFill>
                  <a:srgbClr val="000000"/>
                </a:solidFill>
                <a:latin typeface="Arial" panose="020B0604020202020204" pitchFamily="34" charset="0"/>
                <a:cs typeface="Arial" panose="020B0604020202020204" pitchFamily="34" charset="0"/>
              </a:rPr>
            </a:br>
            <a:r>
              <a:rPr lang="en-AU" sz="1200" b="1" i="0">
                <a:solidFill>
                  <a:srgbClr val="000000"/>
                </a:solidFill>
                <a:latin typeface="Arial" panose="020B0604020202020204" pitchFamily="34" charset="0"/>
                <a:cs typeface="Arial" panose="020B0604020202020204" pitchFamily="34" charset="0"/>
              </a:rPr>
              <a:t>OF PLAY</a:t>
            </a:r>
          </a:p>
          <a:p>
            <a:pPr algn="l">
              <a:lnSpc>
                <a:spcPts val="1400"/>
              </a:lnSpc>
              <a:spcBef>
                <a:spcPts val="800"/>
              </a:spcBef>
              <a:buNone/>
            </a:pPr>
            <a:r>
              <a:rPr lang="en-AU" sz="1050" b="0" i="0">
                <a:solidFill>
                  <a:srgbClr val="000000"/>
                </a:solidFill>
                <a:latin typeface="Arial" panose="020B0604020202020204" pitchFamily="34" charset="0"/>
                <a:cs typeface="Arial" panose="020B0604020202020204" pitchFamily="34" charset="0"/>
              </a:rPr>
              <a:t>Develop the habit of playfully testing and challenging the thoughts, assumptions, and expectations of your peers and your people. And, importantly, apply that same scrutiny to yourself. Try new things or approaches at work to keep yourself fresh.</a:t>
            </a:r>
          </a:p>
        </p:txBody>
      </p:sp>
      <p:sp>
        <p:nvSpPr>
          <p:cNvPr id="21" name="Card 03"/>
          <p:cNvSpPr>
            <a:spLocks noGrp="1" noRot="1" noMove="1" noResize="1" noEditPoints="1" noAdjustHandles="1" noChangeArrowheads="1" noChangeShapeType="1"/>
          </p:cNvSpPr>
          <p:nvPr/>
        </p:nvSpPr>
        <p:spPr>
          <a:xfrm>
            <a:off x="5021580" y="2730500"/>
            <a:ext cx="2148840" cy="3543300"/>
          </a:xfrm>
          <a:prstGeom prst="roundRect">
            <a:avLst>
              <a:gd name="adj" fmla="val 5910"/>
            </a:avLst>
          </a:prstGeom>
          <a:solidFill>
            <a:schemeClr val="accent1"/>
          </a:solidFill>
          <a:ln>
            <a:noFill/>
          </a:ln>
        </p:spPr>
        <p:txBody>
          <a:bodyPr wrap="square" lIns="180000" tIns="203200" rIns="180000" bIns="76200" anchor="t">
            <a:noAutofit/>
          </a:bodyPr>
          <a:lstStyle/>
          <a:p>
            <a:pPr algn="l">
              <a:lnSpc>
                <a:spcPts val="1400"/>
              </a:lnSpc>
              <a:spcBef>
                <a:spcPts val="0"/>
              </a:spcBef>
              <a:buNone/>
            </a:pPr>
            <a:r>
              <a:rPr lang="en-AU" sz="1200" b="1" i="0">
                <a:solidFill>
                  <a:srgbClr val="000000"/>
                </a:solidFill>
                <a:latin typeface="Arial" panose="020B0604020202020204" pitchFamily="34" charset="0"/>
                <a:cs typeface="Arial" panose="020B0604020202020204" pitchFamily="34" charset="0"/>
              </a:rPr>
              <a:t>ARE INVOLVED</a:t>
            </a:r>
          </a:p>
          <a:p>
            <a:pPr algn="l">
              <a:lnSpc>
                <a:spcPts val="1400"/>
              </a:lnSpc>
              <a:spcBef>
                <a:spcPts val="800"/>
              </a:spcBef>
              <a:buNone/>
            </a:pPr>
            <a:r>
              <a:rPr lang="en-AU" sz="1050" b="0" i="0">
                <a:solidFill>
                  <a:srgbClr val="000000"/>
                </a:solidFill>
                <a:latin typeface="Arial" panose="020B0604020202020204" pitchFamily="34" charset="0"/>
                <a:cs typeface="Arial" panose="020B0604020202020204" pitchFamily="34" charset="0"/>
              </a:rPr>
              <a:t>Develop the habit of trying out new tools, so you know where things are headed. Try to join your team where possible—as a participant, not just an observer—when they’re exploring new ideas. There’s more fun, and insight, to be had at work.</a:t>
            </a:r>
          </a:p>
        </p:txBody>
      </p:sp>
      <p:sp>
        <p:nvSpPr>
          <p:cNvPr id="24" name="Card 04"/>
          <p:cNvSpPr>
            <a:spLocks noGrp="1" noRot="1" noMove="1" noResize="1" noEditPoints="1" noAdjustHandles="1" noChangeArrowheads="1" noChangeShapeType="1"/>
          </p:cNvSpPr>
          <p:nvPr/>
        </p:nvSpPr>
        <p:spPr>
          <a:xfrm>
            <a:off x="7246620" y="2730500"/>
            <a:ext cx="2148840" cy="3543300"/>
          </a:xfrm>
          <a:prstGeom prst="roundRect">
            <a:avLst>
              <a:gd name="adj" fmla="val 5910"/>
            </a:avLst>
          </a:prstGeom>
          <a:solidFill>
            <a:schemeClr val="bg1"/>
          </a:solidFill>
          <a:ln>
            <a:noFill/>
          </a:ln>
        </p:spPr>
        <p:txBody>
          <a:bodyPr wrap="square" lIns="180000" tIns="203200" rIns="180000" bIns="76200" anchor="t">
            <a:noAutofit/>
          </a:bodyPr>
          <a:lstStyle/>
          <a:p>
            <a:pPr algn="l">
              <a:lnSpc>
                <a:spcPts val="1400"/>
              </a:lnSpc>
              <a:spcBef>
                <a:spcPts val="0"/>
              </a:spcBef>
              <a:buNone/>
            </a:pPr>
            <a:r>
              <a:rPr lang="en-AU" sz="1200" b="1" i="0">
                <a:solidFill>
                  <a:srgbClr val="000000"/>
                </a:solidFill>
                <a:latin typeface="Arial" panose="020B0604020202020204" pitchFamily="34" charset="0"/>
                <a:cs typeface="Arial" panose="020B0604020202020204" pitchFamily="34" charset="0"/>
              </a:rPr>
              <a:t>USE THEIR TASTE</a:t>
            </a:r>
          </a:p>
          <a:p>
            <a:pPr algn="l">
              <a:lnSpc>
                <a:spcPts val="1400"/>
              </a:lnSpc>
              <a:spcBef>
                <a:spcPts val="800"/>
              </a:spcBef>
              <a:buNone/>
            </a:pPr>
            <a:r>
              <a:rPr lang="en-AU" sz="1050" b="0" i="0">
                <a:solidFill>
                  <a:srgbClr val="000000"/>
                </a:solidFill>
                <a:latin typeface="Arial" panose="020B0604020202020204" pitchFamily="34" charset="0"/>
                <a:cs typeface="Arial" panose="020B0604020202020204" pitchFamily="34" charset="0"/>
              </a:rPr>
              <a:t>Read widely, even weirdly—outside of your bubble and comfort zone. Look in strange places to cultivate your own perspective on things. Don’t be afraid to use your own judgement.</a:t>
            </a:r>
          </a:p>
        </p:txBody>
      </p:sp>
      <p:sp>
        <p:nvSpPr>
          <p:cNvPr id="27" name="Card 05"/>
          <p:cNvSpPr>
            <a:spLocks noGrp="1" noRot="1" noMove="1" noResize="1" noEditPoints="1" noAdjustHandles="1" noChangeArrowheads="1" noChangeShapeType="1"/>
          </p:cNvSpPr>
          <p:nvPr/>
        </p:nvSpPr>
        <p:spPr>
          <a:xfrm>
            <a:off x="9471660" y="2730500"/>
            <a:ext cx="2148840" cy="3543300"/>
          </a:xfrm>
          <a:prstGeom prst="roundRect">
            <a:avLst>
              <a:gd name="adj" fmla="val 5910"/>
            </a:avLst>
          </a:prstGeom>
          <a:solidFill>
            <a:schemeClr val="accent1"/>
          </a:solidFill>
          <a:ln>
            <a:noFill/>
          </a:ln>
        </p:spPr>
        <p:txBody>
          <a:bodyPr wrap="square" lIns="180000" tIns="203200" rIns="180000" bIns="76200" anchor="t">
            <a:noAutofit/>
          </a:bodyPr>
          <a:lstStyle/>
          <a:p>
            <a:pPr algn="l">
              <a:lnSpc>
                <a:spcPts val="1400"/>
              </a:lnSpc>
              <a:spcBef>
                <a:spcPts val="0"/>
              </a:spcBef>
              <a:buNone/>
            </a:pPr>
            <a:r>
              <a:rPr lang="en-AU" sz="1200" b="1" i="0">
                <a:solidFill>
                  <a:srgbClr val="000000"/>
                </a:solidFill>
                <a:latin typeface="Arial" panose="020B0604020202020204" pitchFamily="34" charset="0"/>
                <a:cs typeface="Arial" panose="020B0604020202020204" pitchFamily="34" charset="0"/>
              </a:rPr>
              <a:t>ARE LIFELONG LEARNERS</a:t>
            </a:r>
          </a:p>
          <a:p>
            <a:pPr algn="l">
              <a:lnSpc>
                <a:spcPts val="1400"/>
              </a:lnSpc>
              <a:spcBef>
                <a:spcPts val="800"/>
              </a:spcBef>
              <a:buNone/>
            </a:pPr>
            <a:r>
              <a:rPr lang="en-AU" sz="1050" b="0" i="0">
                <a:solidFill>
                  <a:srgbClr val="000000"/>
                </a:solidFill>
                <a:latin typeface="Arial" panose="020B0604020202020204" pitchFamily="34" charset="0"/>
                <a:cs typeface="Arial" panose="020B0604020202020204" pitchFamily="34" charset="0"/>
              </a:rPr>
              <a:t>Develop the habit of sticking with and working through complex problems, upskilling yourself and your people, and leading by example—have the confidence to change your mind and instil that confidence in others.</a:t>
            </a:r>
          </a:p>
        </p:txBody>
      </p:sp>
      <p:sp>
        <p:nvSpPr>
          <p:cNvPr id="16" name="Notch"/>
          <p:cNvSpPr>
            <a:spLocks noGrp="1" noRot="1" noMove="1" noResize="1" noEditPoints="1" noAdjustHandles="1" noChangeArrowheads="1" noChangeShapeType="1"/>
          </p:cNvSpPr>
          <p:nvPr/>
        </p:nvSpPr>
        <p:spPr>
          <a:xfrm rot="5400000">
            <a:off x="419100" y="2921000"/>
            <a:ext cx="419100" cy="228600"/>
          </a:xfrm>
          <a:prstGeom prst="triangle">
            <a:avLst/>
          </a:prstGeom>
          <a:solidFill>
            <a:srgbClr val="000000"/>
          </a:solidFill>
          <a:ln>
            <a:noFill/>
          </a:ln>
        </p:spPr>
        <p:txBody>
          <a:bodyPr wrap="square" lIns="0" tIns="0" rIns="0" bIns="0" anchor="ctr">
            <a:noAutofit/>
          </a:bodyPr>
          <a:lstStyle/>
          <a:p>
            <a:endParaRPr/>
          </a:p>
        </p:txBody>
      </p:sp>
      <p:sp>
        <p:nvSpPr>
          <p:cNvPr id="19" name="Notch"/>
          <p:cNvSpPr>
            <a:spLocks noGrp="1" noRot="1" noMove="1" noResize="1" noEditPoints="1" noAdjustHandles="1" noChangeArrowheads="1" noChangeShapeType="1"/>
          </p:cNvSpPr>
          <p:nvPr/>
        </p:nvSpPr>
        <p:spPr>
          <a:xfrm rot="5400000">
            <a:off x="2644140" y="2921000"/>
            <a:ext cx="419100" cy="228600"/>
          </a:xfrm>
          <a:prstGeom prst="triangle">
            <a:avLst/>
          </a:prstGeom>
          <a:solidFill>
            <a:srgbClr val="000000"/>
          </a:solidFill>
          <a:ln>
            <a:noFill/>
          </a:ln>
        </p:spPr>
        <p:txBody>
          <a:bodyPr wrap="square" lIns="0" tIns="0" rIns="0" bIns="0" anchor="ctr">
            <a:noAutofit/>
          </a:bodyPr>
          <a:lstStyle/>
          <a:p>
            <a:endParaRPr/>
          </a:p>
        </p:txBody>
      </p:sp>
      <p:sp>
        <p:nvSpPr>
          <p:cNvPr id="22" name="Notch"/>
          <p:cNvSpPr>
            <a:spLocks noGrp="1" noRot="1" noMove="1" noResize="1" noEditPoints="1" noAdjustHandles="1" noChangeArrowheads="1" noChangeShapeType="1"/>
          </p:cNvSpPr>
          <p:nvPr/>
        </p:nvSpPr>
        <p:spPr>
          <a:xfrm rot="5400000">
            <a:off x="4869180" y="2921000"/>
            <a:ext cx="419100" cy="228600"/>
          </a:xfrm>
          <a:prstGeom prst="triangle">
            <a:avLst/>
          </a:prstGeom>
          <a:solidFill>
            <a:srgbClr val="000000"/>
          </a:solidFill>
          <a:ln>
            <a:noFill/>
          </a:ln>
        </p:spPr>
        <p:txBody>
          <a:bodyPr wrap="square" lIns="0" tIns="0" rIns="0" bIns="0" anchor="ctr">
            <a:noAutofit/>
          </a:bodyPr>
          <a:lstStyle/>
          <a:p>
            <a:endParaRPr/>
          </a:p>
        </p:txBody>
      </p:sp>
      <p:sp>
        <p:nvSpPr>
          <p:cNvPr id="25" name="Notch"/>
          <p:cNvSpPr>
            <a:spLocks noGrp="1" noRot="1" noMove="1" noResize="1" noEditPoints="1" noAdjustHandles="1" noChangeArrowheads="1" noChangeShapeType="1"/>
          </p:cNvSpPr>
          <p:nvPr/>
        </p:nvSpPr>
        <p:spPr>
          <a:xfrm rot="5400000">
            <a:off x="7094220" y="2921000"/>
            <a:ext cx="419100" cy="228600"/>
          </a:xfrm>
          <a:prstGeom prst="triangle">
            <a:avLst/>
          </a:prstGeom>
          <a:solidFill>
            <a:srgbClr val="000000"/>
          </a:solidFill>
          <a:ln>
            <a:noFill/>
          </a:ln>
        </p:spPr>
        <p:txBody>
          <a:bodyPr wrap="square" lIns="0" tIns="0" rIns="0" bIns="0" anchor="ctr">
            <a:noAutofit/>
          </a:bodyPr>
          <a:lstStyle/>
          <a:p>
            <a:endParaRPr/>
          </a:p>
        </p:txBody>
      </p:sp>
      <p:sp>
        <p:nvSpPr>
          <p:cNvPr id="28" name="Notch"/>
          <p:cNvSpPr>
            <a:spLocks noGrp="1" noRot="1" noMove="1" noResize="1" noEditPoints="1" noAdjustHandles="1" noChangeArrowheads="1" noChangeShapeType="1"/>
          </p:cNvSpPr>
          <p:nvPr/>
        </p:nvSpPr>
        <p:spPr>
          <a:xfrm rot="5400000">
            <a:off x="9319260" y="2921000"/>
            <a:ext cx="419100" cy="228600"/>
          </a:xfrm>
          <a:prstGeom prst="triangle">
            <a:avLst/>
          </a:prstGeom>
          <a:solidFill>
            <a:srgbClr val="000000"/>
          </a:solidFill>
          <a:ln>
            <a:noFill/>
          </a:ln>
        </p:spPr>
        <p:txBody>
          <a:bodyPr wrap="square" lIns="0" tIns="0" rIns="0" bIns="0" anchor="ctr">
            <a:noAutofit/>
          </a:bodyPr>
          <a:lstStyle/>
          <a:p>
            <a:endParaRPr/>
          </a:p>
        </p:txBody>
      </p:sp>
      <p:sp>
        <p:nvSpPr>
          <p:cNvPr id="17" name="Number 01"/>
          <p:cNvSpPr txBox="1">
            <a:spLocks noGrp="1" noRot="1" noMove="1" noResize="1" noEditPoints="1" noAdjustHandles="1" noChangeArrowheads="1" noChangeShapeType="1"/>
          </p:cNvSpPr>
          <p:nvPr/>
        </p:nvSpPr>
        <p:spPr>
          <a:xfrm>
            <a:off x="751500" y="5410200"/>
            <a:ext cx="1788840" cy="787400"/>
          </a:xfrm>
          <a:prstGeom prst="rect">
            <a:avLst/>
          </a:prstGeom>
          <a:noFill/>
          <a:ln>
            <a:noFill/>
          </a:ln>
        </p:spPr>
        <p:txBody>
          <a:bodyPr wrap="square" lIns="0" tIns="0" rIns="0" bIns="0" anchor="b">
            <a:noAutofit/>
          </a:bodyPr>
          <a:lstStyle/>
          <a:p>
            <a:pPr algn="l">
              <a:lnSpc>
                <a:spcPts val="5400"/>
              </a:lnSpc>
              <a:spcBef>
                <a:spcPts val="0"/>
              </a:spcBef>
              <a:buNone/>
            </a:pPr>
            <a:r>
              <a:rPr lang="en-AU" sz="5400" b="1" i="0">
                <a:solidFill>
                  <a:srgbClr val="000000"/>
                </a:solidFill>
                <a:latin typeface="Arial" panose="020B0604020202020204" pitchFamily="34" charset="0"/>
                <a:cs typeface="Arial" panose="020B0604020202020204" pitchFamily="34" charset="0"/>
              </a:rPr>
              <a:t>01</a:t>
            </a:r>
          </a:p>
        </p:txBody>
      </p:sp>
      <p:sp>
        <p:nvSpPr>
          <p:cNvPr id="20" name="Number 02"/>
          <p:cNvSpPr txBox="1">
            <a:spLocks noGrp="1" noRot="1" noMove="1" noResize="1" noEditPoints="1" noAdjustHandles="1" noChangeArrowheads="1" noChangeShapeType="1"/>
          </p:cNvSpPr>
          <p:nvPr/>
        </p:nvSpPr>
        <p:spPr>
          <a:xfrm>
            <a:off x="2976540" y="5410200"/>
            <a:ext cx="1788840" cy="787400"/>
          </a:xfrm>
          <a:prstGeom prst="rect">
            <a:avLst/>
          </a:prstGeom>
          <a:noFill/>
          <a:ln>
            <a:noFill/>
          </a:ln>
        </p:spPr>
        <p:txBody>
          <a:bodyPr wrap="square" lIns="0" tIns="0" rIns="0" bIns="0" anchor="b">
            <a:noAutofit/>
          </a:bodyPr>
          <a:lstStyle/>
          <a:p>
            <a:pPr algn="l">
              <a:lnSpc>
                <a:spcPts val="5400"/>
              </a:lnSpc>
              <a:spcBef>
                <a:spcPts val="0"/>
              </a:spcBef>
              <a:buNone/>
            </a:pPr>
            <a:r>
              <a:rPr lang="en-AU" sz="5400" b="1" i="0">
                <a:solidFill>
                  <a:srgbClr val="000000"/>
                </a:solidFill>
                <a:latin typeface="Arial" panose="020B0604020202020204" pitchFamily="34" charset="0"/>
                <a:cs typeface="Arial" panose="020B0604020202020204" pitchFamily="34" charset="0"/>
              </a:rPr>
              <a:t>02</a:t>
            </a:r>
          </a:p>
        </p:txBody>
      </p:sp>
      <p:sp>
        <p:nvSpPr>
          <p:cNvPr id="23" name="Number 03"/>
          <p:cNvSpPr txBox="1">
            <a:spLocks noGrp="1" noRot="1" noMove="1" noResize="1" noEditPoints="1" noAdjustHandles="1" noChangeArrowheads="1" noChangeShapeType="1"/>
          </p:cNvSpPr>
          <p:nvPr/>
        </p:nvSpPr>
        <p:spPr>
          <a:xfrm>
            <a:off x="5201580" y="5410200"/>
            <a:ext cx="1788840" cy="787400"/>
          </a:xfrm>
          <a:prstGeom prst="rect">
            <a:avLst/>
          </a:prstGeom>
          <a:noFill/>
          <a:ln>
            <a:noFill/>
          </a:ln>
        </p:spPr>
        <p:txBody>
          <a:bodyPr wrap="square" lIns="0" tIns="0" rIns="0" bIns="0" anchor="b">
            <a:noAutofit/>
          </a:bodyPr>
          <a:lstStyle/>
          <a:p>
            <a:pPr algn="l">
              <a:lnSpc>
                <a:spcPts val="5400"/>
              </a:lnSpc>
              <a:spcBef>
                <a:spcPts val="0"/>
              </a:spcBef>
              <a:buNone/>
            </a:pPr>
            <a:r>
              <a:rPr lang="en-AU" sz="5400" b="1" i="0">
                <a:solidFill>
                  <a:srgbClr val="000000"/>
                </a:solidFill>
                <a:latin typeface="Arial" panose="020B0604020202020204" pitchFamily="34" charset="0"/>
                <a:cs typeface="Arial" panose="020B0604020202020204" pitchFamily="34" charset="0"/>
              </a:rPr>
              <a:t>03</a:t>
            </a:r>
          </a:p>
        </p:txBody>
      </p:sp>
      <p:sp>
        <p:nvSpPr>
          <p:cNvPr id="26" name="Number 04"/>
          <p:cNvSpPr txBox="1">
            <a:spLocks noGrp="1" noRot="1" noMove="1" noResize="1" noEditPoints="1" noAdjustHandles="1" noChangeArrowheads="1" noChangeShapeType="1"/>
          </p:cNvSpPr>
          <p:nvPr/>
        </p:nvSpPr>
        <p:spPr>
          <a:xfrm>
            <a:off x="7426620" y="5410200"/>
            <a:ext cx="1788840" cy="787400"/>
          </a:xfrm>
          <a:prstGeom prst="rect">
            <a:avLst/>
          </a:prstGeom>
          <a:noFill/>
          <a:ln>
            <a:noFill/>
          </a:ln>
        </p:spPr>
        <p:txBody>
          <a:bodyPr wrap="square" lIns="0" tIns="0" rIns="0" bIns="0" anchor="b">
            <a:noAutofit/>
          </a:bodyPr>
          <a:lstStyle/>
          <a:p>
            <a:pPr algn="l">
              <a:lnSpc>
                <a:spcPts val="5400"/>
              </a:lnSpc>
              <a:spcBef>
                <a:spcPts val="0"/>
              </a:spcBef>
              <a:buNone/>
            </a:pPr>
            <a:r>
              <a:rPr lang="en-AU" sz="5400" b="1" i="0">
                <a:solidFill>
                  <a:srgbClr val="000000"/>
                </a:solidFill>
                <a:latin typeface="Arial" panose="020B0604020202020204" pitchFamily="34" charset="0"/>
                <a:cs typeface="Arial" panose="020B0604020202020204" pitchFamily="34" charset="0"/>
              </a:rPr>
              <a:t>04</a:t>
            </a:r>
          </a:p>
        </p:txBody>
      </p:sp>
      <p:sp>
        <p:nvSpPr>
          <p:cNvPr id="29" name="Number 05"/>
          <p:cNvSpPr txBox="1">
            <a:spLocks noGrp="1" noRot="1" noMove="1" noResize="1" noEditPoints="1" noAdjustHandles="1" noChangeArrowheads="1" noChangeShapeType="1"/>
          </p:cNvSpPr>
          <p:nvPr/>
        </p:nvSpPr>
        <p:spPr>
          <a:xfrm>
            <a:off x="9651660" y="5410200"/>
            <a:ext cx="1788840" cy="787400"/>
          </a:xfrm>
          <a:prstGeom prst="rect">
            <a:avLst/>
          </a:prstGeom>
          <a:noFill/>
          <a:ln>
            <a:noFill/>
          </a:ln>
        </p:spPr>
        <p:txBody>
          <a:bodyPr wrap="square" lIns="0" tIns="0" rIns="0" bIns="0" anchor="b">
            <a:noAutofit/>
          </a:bodyPr>
          <a:lstStyle/>
          <a:p>
            <a:pPr algn="l">
              <a:lnSpc>
                <a:spcPts val="5400"/>
              </a:lnSpc>
              <a:spcBef>
                <a:spcPts val="0"/>
              </a:spcBef>
              <a:buNone/>
            </a:pPr>
            <a:r>
              <a:rPr lang="en-AU" sz="5400" b="1" i="0">
                <a:solidFill>
                  <a:srgbClr val="000000"/>
                </a:solidFill>
                <a:latin typeface="Arial" panose="020B0604020202020204" pitchFamily="34" charset="0"/>
                <a:cs typeface="Arial" panose="020B0604020202020204" pitchFamily="34" charset="0"/>
              </a:rPr>
              <a:t>05</a:t>
            </a:r>
          </a:p>
        </p:txBody>
      </p:sp>
    </p:spTree>
    <p:extLst>
      <p:ext uri="{BB962C8B-B14F-4D97-AF65-F5344CB8AC3E}">
        <p14:creationId xmlns:p14="http://schemas.microsoft.com/office/powerpoint/2010/main" val="2811984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4235A36-A108-3C05-F42D-BF157F3813BB}"/>
              </a:ext>
            </a:extLst>
          </p:cNvPr>
          <p:cNvSpPr txBox="1">
            <a:spLocks noGrp="1" noRot="1" noMove="1" noResize="1" noEditPoints="1" noAdjustHandles="1" noChangeArrowheads="1" noChangeShapeType="1"/>
          </p:cNvSpPr>
          <p:nvPr/>
        </p:nvSpPr>
        <p:spPr>
          <a:xfrm>
            <a:off x="571500" y="381000"/>
            <a:ext cx="9500000" cy="635000"/>
          </a:xfrm>
        </p:spPr>
        <p:txBody>
          <a:bodyPr wrap="square" lIns="0" tIns="0" rIns="0" bIns="0" anchor="ctr"/>
          <a:lstStyle>
            <a:lvl1pPr>
              <a:defRPr>
                <a:solidFill>
                  <a:schemeClr val="accent1"/>
                </a:solidFill>
                <a:latin typeface="+mj-lt"/>
                <a:ea typeface="+mj-ea"/>
                <a:cs typeface="+mj-cs"/>
              </a:defRPr>
            </a:lvl1pPr>
          </a:lstStyle>
          <a:p>
            <a:pPr algn="l">
              <a:lnSpc>
                <a:spcPct val="81607"/>
              </a:lnSpc>
            </a:pPr>
            <a:r>
              <a:rPr lang="en-AU" sz="4000" b="1" kern="0" noProof="0">
                <a:solidFill>
                  <a:schemeClr val="bg1"/>
                </a:solidFill>
                <a:latin typeface="Times New Roman" panose="02020603050405020304" pitchFamily="18" charset="0"/>
                <a:cs typeface="Times New Roman" panose="02020603050405020304" pitchFamily="18" charset="0"/>
              </a:rPr>
              <a:t>You’ve got the slides. </a:t>
            </a:r>
            <a:r>
              <a:rPr lang="en-AU" sz="4000" b="1" i="1" kern="0" noProof="0">
                <a:solidFill>
                  <a:schemeClr val="bg1"/>
                </a:solidFill>
                <a:latin typeface="Times New Roman" panose="02020603050405020304" pitchFamily="18" charset="0"/>
                <a:cs typeface="Times New Roman" panose="02020603050405020304" pitchFamily="18" charset="0"/>
              </a:rPr>
              <a:t>Now get the skills.</a:t>
            </a:r>
          </a:p>
        </p:txBody>
      </p:sp>
      <p:grpSp>
        <p:nvGrpSpPr>
          <p:cNvPr id="30" name="Group 29">
            <a:extLst>
              <a:ext uri="{FF2B5EF4-FFF2-40B4-BE49-F238E27FC236}">
                <a16:creationId xmlns:a16="http://schemas.microsoft.com/office/drawing/2014/main" id="{59D601C1-1292-EDC1-6D44-FB671B4A40C8}"/>
              </a:ext>
            </a:extLst>
          </p:cNvPr>
          <p:cNvGrpSpPr>
            <a:grpSpLocks noGrp="1" noUngrp="1" noRot="1" noMove="1" noResize="1"/>
          </p:cNvGrpSpPr>
          <p:nvPr/>
        </p:nvGrpSpPr>
        <p:grpSpPr>
          <a:xfrm>
            <a:off x="480451" y="1290000"/>
            <a:ext cx="11114116" cy="4690000"/>
            <a:chOff x="480451" y="1290000"/>
            <a:chExt cx="11114116" cy="4690000"/>
          </a:xfrm>
        </p:grpSpPr>
        <p:sp>
          <p:nvSpPr>
            <p:cNvPr id="40" name="Rounded Rectangle 39">
              <a:extLst>
                <a:ext uri="{FF2B5EF4-FFF2-40B4-BE49-F238E27FC236}">
                  <a16:creationId xmlns:a16="http://schemas.microsoft.com/office/drawing/2014/main" id="{D01057B7-6289-F747-68C4-6D1D7D597326}"/>
                </a:ext>
              </a:extLst>
            </p:cNvPr>
            <p:cNvSpPr>
              <a:spLocks noGrp="1" noRot="1" noMove="1" noResize="1" noEditPoints="1" noAdjustHandles="1" noChangeArrowheads="1" noChangeShapeType="1"/>
            </p:cNvSpPr>
            <p:nvPr/>
          </p:nvSpPr>
          <p:spPr>
            <a:xfrm>
              <a:off x="6185997" y="3205000"/>
              <a:ext cx="5408570" cy="860000"/>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44000" rtlCol="0" anchor="ctr"/>
            <a:lstStyle/>
            <a:p>
              <a:pPr marL="0" marR="0" lvl="0" indent="0" algn="l" defTabSz="914400" rtl="0" eaLnBrk="1" fontAlgn="auto" latinLnBrk="0" hangingPunct="1">
                <a:lnSpc>
                  <a:spcPct val="77946"/>
                </a:lnSpc>
                <a:spcBef>
                  <a:spcPts val="0"/>
                </a:spcBef>
                <a:spcAft>
                  <a:spcPts val="0"/>
                </a:spcAft>
                <a:buClrTx/>
                <a:buSzTx/>
                <a:buFontTx/>
                <a:buNone/>
                <a:tabLst/>
                <a:defRPr/>
              </a:pPr>
              <a:r>
                <a:rPr kumimoji="0" lang="en-AU" sz="2000" b="1" i="1"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Quantum </a:t>
              </a:r>
            </a:p>
            <a:p>
              <a:pPr marL="0" marR="0" lvl="0" indent="0" algn="l" defTabSz="914400" rtl="0" eaLnBrk="1" fontAlgn="auto" latinLnBrk="0" hangingPunct="1">
                <a:lnSpc>
                  <a:spcPct val="77946"/>
                </a:lnSpc>
                <a:spcBef>
                  <a:spcPts val="0"/>
                </a:spcBef>
                <a:spcAft>
                  <a:spcPts val="0"/>
                </a:spcAft>
                <a:buClrTx/>
                <a:buSzTx/>
                <a:buFontTx/>
                <a:buNone/>
                <a:tabLst/>
                <a:defRPr/>
              </a:pPr>
              <a:r>
                <a:rPr lang="en-AU" sz="2000" b="1" i="1" noProof="0">
                  <a:solidFill>
                    <a:srgbClr val="FFFFFF"/>
                  </a:solidFill>
                  <a:latin typeface="Times New Roman" panose="02020603050405020304" pitchFamily="18" charset="0"/>
                  <a:cs typeface="Times New Roman" panose="02020603050405020304" pitchFamily="18" charset="0"/>
                </a:rPr>
                <a:t>opportunities</a:t>
              </a:r>
              <a:endParaRPr kumimoji="0" lang="en-AU" sz="2000" b="1" i="1"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grpSp>
          <p:nvGrpSpPr>
            <p:cNvPr id="6" name="Group 5">
              <a:extLst>
                <a:ext uri="{FF2B5EF4-FFF2-40B4-BE49-F238E27FC236}">
                  <a16:creationId xmlns:a16="http://schemas.microsoft.com/office/drawing/2014/main" id="{AD0DE265-9CBE-F023-ED16-A0DCE1D22EB0}"/>
                </a:ext>
              </a:extLst>
            </p:cNvPr>
            <p:cNvGrpSpPr>
              <a:grpSpLocks noGrp="1" noUngrp="1" noRot="1" noMove="1" noResize="1"/>
            </p:cNvGrpSpPr>
            <p:nvPr/>
          </p:nvGrpSpPr>
          <p:grpSpPr>
            <a:xfrm>
              <a:off x="6277077" y="3091125"/>
              <a:ext cx="631621" cy="894405"/>
              <a:chOff x="9809371" y="-3156950"/>
              <a:chExt cx="642938" cy="910431"/>
            </a:xfrm>
          </p:grpSpPr>
          <p:sp>
            <p:nvSpPr>
              <p:cNvPr id="7" name="Oval 6">
                <a:extLst>
                  <a:ext uri="{FF2B5EF4-FFF2-40B4-BE49-F238E27FC236}">
                    <a16:creationId xmlns:a16="http://schemas.microsoft.com/office/drawing/2014/main" id="{9BC07CD2-F136-135A-AC9E-293952581307}"/>
                  </a:ext>
                </a:extLst>
              </p:cNvPr>
              <p:cNvSpPr>
                <a:spLocks noGrp="1" noRot="1" noMove="1" noResize="1" noEditPoints="1" noAdjustHandles="1" noChangeArrowheads="1" noChangeShapeType="1"/>
              </p:cNvSpPr>
              <p:nvPr/>
            </p:nvSpPr>
            <p:spPr>
              <a:xfrm>
                <a:off x="9809816" y="-2888470"/>
                <a:ext cx="642049" cy="64195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35" noProof="0">
                  <a:solidFill>
                    <a:schemeClr val="tx2"/>
                  </a:solidFill>
                </a:endParaRPr>
              </a:p>
            </p:txBody>
          </p:sp>
          <p:pic>
            <p:nvPicPr>
              <p:cNvPr id="8" name="Picture 7" descr="A close-up of a metal object&#10;&#10;AI-generated content may be incorrect.">
                <a:extLst>
                  <a:ext uri="{FF2B5EF4-FFF2-40B4-BE49-F238E27FC236}">
                    <a16:creationId xmlns:a16="http://schemas.microsoft.com/office/drawing/2014/main" id="{4D4B9850-2950-D8C5-2CEF-F602130FC609}"/>
                  </a:ext>
                </a:extLst>
              </p:cNvPr>
              <p:cNvPicPr>
                <a:picLocks noGrp="1" noRot="1" noChangeAspect="1" noMove="1" noResize="1" noEditPoints="1" noAdjustHandles="1" noChangeArrowheads="1" noChangeShapeType="1" noCrop="1"/>
              </p:cNvPicPr>
              <p:nvPr/>
            </p:nvPicPr>
            <p:blipFill rotWithShape="1">
              <a:blip r:embed="rId3" cstate="print">
                <a:extLst>
                  <a:ext uri="{28A0092B-C50C-407E-A947-70E740481C1C}">
                    <a14:useLocalDpi xmlns:a14="http://schemas.microsoft.com/office/drawing/2010/main"/>
                  </a:ext>
                </a:extLst>
              </a:blip>
              <a:srcRect l="-10632" t="-5643" r="-7550"/>
              <a:stretch>
                <a:fillRect/>
              </a:stretch>
            </p:blipFill>
            <p:spPr>
              <a:xfrm>
                <a:off x="9809371" y="-3156950"/>
                <a:ext cx="642938" cy="910431"/>
              </a:xfrm>
              <a:prstGeom prst="roundRect">
                <a:avLst>
                  <a:gd name="adj" fmla="val 50000"/>
                </a:avLst>
              </a:prstGeom>
            </p:spPr>
          </p:pic>
        </p:grpSp>
        <p:sp>
          <p:nvSpPr>
            <p:cNvPr id="41" name="Rounded Rectangle 40">
              <a:extLst>
                <a:ext uri="{FF2B5EF4-FFF2-40B4-BE49-F238E27FC236}">
                  <a16:creationId xmlns:a16="http://schemas.microsoft.com/office/drawing/2014/main" id="{2D8AEB14-41C0-AEF2-C2DE-B99901AA9DD0}"/>
                </a:ext>
              </a:extLst>
            </p:cNvPr>
            <p:cNvSpPr>
              <a:spLocks noGrp="1" noRot="1" noMove="1" noResize="1" noEditPoints="1" noAdjustHandles="1" noChangeArrowheads="1" noChangeShapeType="1"/>
            </p:cNvSpPr>
            <p:nvPr/>
          </p:nvSpPr>
          <p:spPr>
            <a:xfrm>
              <a:off x="6185997" y="4162500"/>
              <a:ext cx="5408570" cy="860000"/>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44000" rtlCol="0" anchor="ctr"/>
            <a:lstStyle/>
            <a:p>
              <a:pPr marL="0" marR="0" lvl="0" indent="0" algn="l" defTabSz="914400" rtl="0" eaLnBrk="1" fontAlgn="auto" latinLnBrk="0" hangingPunct="1">
                <a:lnSpc>
                  <a:spcPct val="77946"/>
                </a:lnSpc>
                <a:spcBef>
                  <a:spcPts val="0"/>
                </a:spcBef>
                <a:spcAft>
                  <a:spcPts val="0"/>
                </a:spcAft>
                <a:buClrTx/>
                <a:buSzTx/>
                <a:buFontTx/>
                <a:buNone/>
                <a:tabLst/>
                <a:defRPr/>
              </a:pPr>
              <a:r>
                <a:rPr kumimoji="0" lang="en-AU" sz="2000" b="1" i="1"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Communities</a:t>
              </a:r>
            </a:p>
            <a:p>
              <a:pPr marL="0" marR="0" lvl="0" indent="0" algn="l" defTabSz="914400" rtl="0" eaLnBrk="1" fontAlgn="auto" latinLnBrk="0" hangingPunct="1">
                <a:lnSpc>
                  <a:spcPct val="77946"/>
                </a:lnSpc>
                <a:spcBef>
                  <a:spcPts val="0"/>
                </a:spcBef>
                <a:spcAft>
                  <a:spcPts val="0"/>
                </a:spcAft>
                <a:buClrTx/>
                <a:buSzTx/>
                <a:buFontTx/>
                <a:buNone/>
                <a:tabLst/>
                <a:defRPr/>
              </a:pPr>
              <a:r>
                <a:rPr lang="en-AU" sz="2000" b="1" i="1" noProof="0">
                  <a:solidFill>
                    <a:srgbClr val="FFFFFF"/>
                  </a:solidFill>
                  <a:latin typeface="Times New Roman" panose="02020603050405020304" pitchFamily="18" charset="0"/>
                  <a:cs typeface="Times New Roman" panose="02020603050405020304" pitchFamily="18" charset="0"/>
                </a:rPr>
                <a:t>at work</a:t>
              </a:r>
              <a:endParaRPr kumimoji="0" lang="en-AU" sz="2000" b="1" i="1"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grpSp>
          <p:nvGrpSpPr>
            <p:cNvPr id="9" name="Group 8">
              <a:extLst>
                <a:ext uri="{FF2B5EF4-FFF2-40B4-BE49-F238E27FC236}">
                  <a16:creationId xmlns:a16="http://schemas.microsoft.com/office/drawing/2014/main" id="{76E59CA4-429B-AD24-90C8-0E6E42D5A50E}"/>
                </a:ext>
              </a:extLst>
            </p:cNvPr>
            <p:cNvGrpSpPr>
              <a:grpSpLocks noGrp="1" noUngrp="1" noRot="1" noMove="1" noResize="1"/>
            </p:cNvGrpSpPr>
            <p:nvPr/>
          </p:nvGrpSpPr>
          <p:grpSpPr>
            <a:xfrm>
              <a:off x="6284705" y="3935956"/>
              <a:ext cx="630747" cy="997910"/>
              <a:chOff x="7296150" y="-3530710"/>
              <a:chExt cx="642049" cy="1015790"/>
            </a:xfrm>
          </p:grpSpPr>
          <p:sp>
            <p:nvSpPr>
              <p:cNvPr id="10" name="Oval 9">
                <a:extLst>
                  <a:ext uri="{FF2B5EF4-FFF2-40B4-BE49-F238E27FC236}">
                    <a16:creationId xmlns:a16="http://schemas.microsoft.com/office/drawing/2014/main" id="{ABB4105C-1FE3-995F-24AC-6826A93F11B5}"/>
                  </a:ext>
                </a:extLst>
              </p:cNvPr>
              <p:cNvSpPr>
                <a:spLocks noGrp="1" noRot="1" noMove="1" noResize="1" noEditPoints="1" noAdjustHandles="1" noChangeArrowheads="1" noChangeShapeType="1"/>
              </p:cNvSpPr>
              <p:nvPr/>
            </p:nvSpPr>
            <p:spPr>
              <a:xfrm>
                <a:off x="7296150" y="-3169679"/>
                <a:ext cx="642049" cy="64195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35" noProof="0">
                  <a:solidFill>
                    <a:schemeClr val="tx2"/>
                  </a:solidFill>
                </a:endParaRPr>
              </a:p>
            </p:txBody>
          </p:sp>
          <p:pic>
            <p:nvPicPr>
              <p:cNvPr id="11" name="Picture 10" descr="A pixelated image of a fire&#10;&#10;AI-generated content may be incorrect.">
                <a:extLst>
                  <a:ext uri="{FF2B5EF4-FFF2-40B4-BE49-F238E27FC236}">
                    <a16:creationId xmlns:a16="http://schemas.microsoft.com/office/drawing/2014/main" id="{8986CCA5-56B9-3E3B-8233-6D7F0FF454E5}"/>
                  </a:ext>
                </a:extLst>
              </p:cNvPr>
              <p:cNvPicPr>
                <a:picLocks noGrp="1" noRot="1" noChangeAspect="1" noMove="1" noResize="1" noEditPoints="1" noAdjustHandles="1" noChangeArrowheads="1" noChangeShapeType="1" noCrop="1"/>
              </p:cNvPicPr>
              <p:nvPr/>
            </p:nvPicPr>
            <p:blipFill>
              <a:blip r:embed="rId4" cstate="print">
                <a:grayscl/>
                <a:extLst>
                  <a:ext uri="{28A0092B-C50C-407E-A947-70E740481C1C}">
                    <a14:useLocalDpi xmlns:a14="http://schemas.microsoft.com/office/drawing/2010/main"/>
                  </a:ext>
                </a:extLst>
              </a:blip>
              <a:srcRect/>
              <a:stretch>
                <a:fillRect/>
              </a:stretch>
            </p:blipFill>
            <p:spPr>
              <a:xfrm>
                <a:off x="7299992" y="-3530710"/>
                <a:ext cx="634365" cy="1015790"/>
              </a:xfrm>
              <a:prstGeom prst="roundRect">
                <a:avLst>
                  <a:gd name="adj" fmla="val 50000"/>
                </a:avLst>
              </a:prstGeom>
            </p:spPr>
          </p:pic>
        </p:grpSp>
        <p:sp>
          <p:nvSpPr>
            <p:cNvPr id="25" name="Rounded Rectangle 24">
              <a:extLst>
                <a:ext uri="{FF2B5EF4-FFF2-40B4-BE49-F238E27FC236}">
                  <a16:creationId xmlns:a16="http://schemas.microsoft.com/office/drawing/2014/main" id="{665D691C-96D0-C3A0-96F1-078629FE09B7}"/>
                </a:ext>
              </a:extLst>
            </p:cNvPr>
            <p:cNvSpPr>
              <a:spLocks noGrp="1" noRot="1" noMove="1" noResize="1" noEditPoints="1" noAdjustHandles="1" noChangeArrowheads="1" noChangeShapeType="1"/>
            </p:cNvSpPr>
            <p:nvPr/>
          </p:nvSpPr>
          <p:spPr>
            <a:xfrm>
              <a:off x="571501" y="5120000"/>
              <a:ext cx="5408570" cy="860000"/>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44000" rtlCol="0" anchor="ctr"/>
            <a:lstStyle/>
            <a:p>
              <a:pPr marL="0" marR="0" lvl="0" indent="0" algn="l" defTabSz="914400" rtl="0" eaLnBrk="1" fontAlgn="auto" latinLnBrk="0" hangingPunct="1">
                <a:lnSpc>
                  <a:spcPct val="77946"/>
                </a:lnSpc>
                <a:spcBef>
                  <a:spcPts val="0"/>
                </a:spcBef>
                <a:spcAft>
                  <a:spcPts val="0"/>
                </a:spcAft>
                <a:buClrTx/>
                <a:buSzTx/>
                <a:buFontTx/>
                <a:buNone/>
                <a:tabLst/>
                <a:defRPr/>
              </a:pPr>
              <a:r>
                <a:rPr kumimoji="0" lang="en-AU" sz="2000" b="1" i="1"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Leading </a:t>
              </a:r>
            </a:p>
            <a:p>
              <a:pPr marL="0" marR="0" lvl="0" indent="0" algn="l" defTabSz="914400" rtl="0" eaLnBrk="1" fontAlgn="auto" latinLnBrk="0" hangingPunct="1">
                <a:lnSpc>
                  <a:spcPct val="77946"/>
                </a:lnSpc>
                <a:spcBef>
                  <a:spcPts val="0"/>
                </a:spcBef>
                <a:spcAft>
                  <a:spcPts val="0"/>
                </a:spcAft>
                <a:buClrTx/>
                <a:buSzTx/>
                <a:buFontTx/>
                <a:buNone/>
                <a:tabLst/>
                <a:defRPr/>
              </a:pPr>
              <a:r>
                <a:rPr lang="en-AU" sz="2000" b="1" i="1" noProof="0">
                  <a:solidFill>
                    <a:srgbClr val="FFFFFF"/>
                  </a:solidFill>
                  <a:latin typeface="Times New Roman" panose="02020603050405020304" pitchFamily="18" charset="0"/>
                  <a:cs typeface="Times New Roman" panose="02020603050405020304" pitchFamily="18" charset="0"/>
                </a:rPr>
                <a:t>complex</a:t>
              </a:r>
            </a:p>
            <a:p>
              <a:pPr marL="0" marR="0" lvl="0" indent="0" algn="l" defTabSz="914400" rtl="0" eaLnBrk="1" fontAlgn="auto" latinLnBrk="0" hangingPunct="1">
                <a:lnSpc>
                  <a:spcPct val="77946"/>
                </a:lnSpc>
                <a:spcBef>
                  <a:spcPts val="0"/>
                </a:spcBef>
                <a:spcAft>
                  <a:spcPts val="0"/>
                </a:spcAft>
                <a:buClrTx/>
                <a:buSzTx/>
                <a:buFontTx/>
                <a:buNone/>
                <a:tabLst/>
                <a:defRPr/>
              </a:pPr>
              <a:r>
                <a:rPr kumimoji="0" lang="en-AU" sz="2000" b="1" i="1"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projects</a:t>
              </a:r>
            </a:p>
          </p:txBody>
        </p:sp>
        <p:sp>
          <p:nvSpPr>
            <p:cNvPr id="38" name="Rounded Rectangle 37">
              <a:extLst>
                <a:ext uri="{FF2B5EF4-FFF2-40B4-BE49-F238E27FC236}">
                  <a16:creationId xmlns:a16="http://schemas.microsoft.com/office/drawing/2014/main" id="{4F1BE312-6CF5-0DE9-BA55-5D5233A7B637}"/>
                </a:ext>
              </a:extLst>
            </p:cNvPr>
            <p:cNvSpPr>
              <a:spLocks noGrp="1" noRot="1" noMove="1" noResize="1" noEditPoints="1" noAdjustHandles="1" noChangeArrowheads="1" noChangeShapeType="1"/>
            </p:cNvSpPr>
            <p:nvPr/>
          </p:nvSpPr>
          <p:spPr>
            <a:xfrm>
              <a:off x="571501" y="2247500"/>
              <a:ext cx="5408570" cy="860000"/>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44000" rtlCol="0" anchor="ctr"/>
            <a:lstStyle/>
            <a:p>
              <a:pPr marL="0" marR="0" lvl="0" indent="0" algn="l" defTabSz="914400" rtl="0" eaLnBrk="1" fontAlgn="auto" latinLnBrk="0" hangingPunct="1">
                <a:lnSpc>
                  <a:spcPct val="77946"/>
                </a:lnSpc>
                <a:spcBef>
                  <a:spcPts val="0"/>
                </a:spcBef>
                <a:spcAft>
                  <a:spcPts val="0"/>
                </a:spcAft>
                <a:buClrTx/>
                <a:buSzTx/>
                <a:buFontTx/>
                <a:buNone/>
                <a:tabLst/>
                <a:defRPr/>
              </a:pPr>
              <a:r>
                <a:rPr kumimoji="0" lang="en-AU" sz="2000" b="1" i="1"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AI </a:t>
              </a:r>
              <a:br>
                <a:rPr kumimoji="0" lang="en-AU" sz="2000" b="1" i="1"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AU" sz="2000" b="1" i="1"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fluency for </a:t>
              </a:r>
              <a:br>
                <a:rPr kumimoji="0" lang="en-AU" sz="2000" b="1" i="1"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AU" sz="2000" b="1" i="1"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directors</a:t>
              </a:r>
            </a:p>
          </p:txBody>
        </p:sp>
        <p:pic>
          <p:nvPicPr>
            <p:cNvPr id="13" name="Picture 12">
              <a:extLst>
                <a:ext uri="{FF2B5EF4-FFF2-40B4-BE49-F238E27FC236}">
                  <a16:creationId xmlns:a16="http://schemas.microsoft.com/office/drawing/2014/main" id="{D853F6DE-5251-BC84-C69F-DB98ACE5152D}"/>
                </a:ext>
              </a:extLst>
            </p:cNvPr>
            <p:cNvPicPr>
              <a:picLocks noGrp="1" noRot="1" noChangeAspect="1" noMove="1" noResize="1" noEditPoints="1" noAdjustHandles="1" noChangeArrowheads="1" noChangeShapeType="1" noCrop="1"/>
            </p:cNvPicPr>
            <p:nvPr/>
          </p:nvPicPr>
          <p:blipFill>
            <a:blip r:embed="rId5" cstate="print">
              <a:grayscl/>
              <a:extLst>
                <a:ext uri="{28A0092B-C50C-407E-A947-70E740481C1C}">
                  <a14:useLocalDpi xmlns:a14="http://schemas.microsoft.com/office/drawing/2010/main"/>
                </a:ext>
              </a:extLst>
            </a:blip>
            <a:srcRect/>
            <a:stretch/>
          </p:blipFill>
          <p:spPr>
            <a:xfrm>
              <a:off x="614247" y="5235481"/>
              <a:ext cx="682737" cy="686706"/>
            </a:xfrm>
            <a:prstGeom prst="rect">
              <a:avLst/>
            </a:prstGeom>
          </p:spPr>
        </p:pic>
        <p:sp>
          <p:nvSpPr>
            <p:cNvPr id="39" name="Rounded Rectangle 38">
              <a:extLst>
                <a:ext uri="{FF2B5EF4-FFF2-40B4-BE49-F238E27FC236}">
                  <a16:creationId xmlns:a16="http://schemas.microsoft.com/office/drawing/2014/main" id="{838792EE-303B-7877-70C5-CC28C9BA52DA}"/>
                </a:ext>
              </a:extLst>
            </p:cNvPr>
            <p:cNvSpPr>
              <a:spLocks noGrp="1" noRot="1" noMove="1" noResize="1" noEditPoints="1" noAdjustHandles="1" noChangeArrowheads="1" noChangeShapeType="1"/>
            </p:cNvSpPr>
            <p:nvPr/>
          </p:nvSpPr>
          <p:spPr>
            <a:xfrm>
              <a:off x="571501" y="3205000"/>
              <a:ext cx="5408570" cy="860000"/>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44000" rtlCol="0" anchor="ctr"/>
            <a:lstStyle/>
            <a:p>
              <a:pPr marL="0" marR="0" lvl="0" indent="0" algn="l" defTabSz="914400" rtl="0" eaLnBrk="1" fontAlgn="auto" latinLnBrk="0" hangingPunct="1">
                <a:lnSpc>
                  <a:spcPct val="77946"/>
                </a:lnSpc>
                <a:spcBef>
                  <a:spcPts val="0"/>
                </a:spcBef>
                <a:spcAft>
                  <a:spcPts val="0"/>
                </a:spcAft>
                <a:buClrTx/>
                <a:buSzTx/>
                <a:buFontTx/>
                <a:buNone/>
                <a:tabLst/>
                <a:defRPr/>
              </a:pPr>
              <a:r>
                <a:rPr kumimoji="0" lang="en-AU" sz="2000" b="1" i="1"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Leading </a:t>
              </a:r>
              <a:br>
                <a:rPr kumimoji="0" lang="en-AU" sz="2000" b="1" i="1"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AU" sz="2000" b="1" i="1"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tech-enabled </a:t>
              </a:r>
              <a:br>
                <a:rPr kumimoji="0" lang="en-AU" sz="2000" b="1" i="1"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AU" sz="2000" b="1" i="1"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teams</a:t>
              </a:r>
            </a:p>
          </p:txBody>
        </p:sp>
        <p:grpSp>
          <p:nvGrpSpPr>
            <p:cNvPr id="14" name="Group 13">
              <a:extLst>
                <a:ext uri="{FF2B5EF4-FFF2-40B4-BE49-F238E27FC236}">
                  <a16:creationId xmlns:a16="http://schemas.microsoft.com/office/drawing/2014/main" id="{3FC84E47-8FB3-311A-8710-3765FF85AE26}"/>
                </a:ext>
              </a:extLst>
            </p:cNvPr>
            <p:cNvGrpSpPr>
              <a:grpSpLocks noGrp="1" noUngrp="1" noRot="1" noMove="1" noResize="1"/>
            </p:cNvGrpSpPr>
            <p:nvPr/>
          </p:nvGrpSpPr>
          <p:grpSpPr>
            <a:xfrm>
              <a:off x="593945" y="2306171"/>
              <a:ext cx="760415" cy="741209"/>
              <a:chOff x="9626764" y="1168903"/>
              <a:chExt cx="774040" cy="754490"/>
            </a:xfrm>
          </p:grpSpPr>
          <p:sp>
            <p:nvSpPr>
              <p:cNvPr id="15" name="Oval 14">
                <a:extLst>
                  <a:ext uri="{FF2B5EF4-FFF2-40B4-BE49-F238E27FC236}">
                    <a16:creationId xmlns:a16="http://schemas.microsoft.com/office/drawing/2014/main" id="{CEEBA830-3429-CE2D-E285-C2B0BA71BC62}"/>
                  </a:ext>
                </a:extLst>
              </p:cNvPr>
              <p:cNvSpPr>
                <a:spLocks noGrp="1" noRot="1" noMove="1" noResize="1" noEditPoints="1" noAdjustHandles="1" noChangeArrowheads="1" noChangeShapeType="1"/>
              </p:cNvSpPr>
              <p:nvPr/>
            </p:nvSpPr>
            <p:spPr>
              <a:xfrm>
                <a:off x="9692760" y="1225173"/>
                <a:ext cx="642049" cy="64195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35" noProof="0">
                  <a:solidFill>
                    <a:schemeClr val="tx2"/>
                  </a:solidFill>
                </a:endParaRPr>
              </a:p>
            </p:txBody>
          </p:sp>
          <p:pic>
            <p:nvPicPr>
              <p:cNvPr id="16" name="Picture 15" descr="A black chair with a red circle and white clouds around it&#10;&#10;AI-generated content may be incorrect.">
                <a:extLst>
                  <a:ext uri="{FF2B5EF4-FFF2-40B4-BE49-F238E27FC236}">
                    <a16:creationId xmlns:a16="http://schemas.microsoft.com/office/drawing/2014/main" id="{850AF92C-0630-3069-19E0-B4D93BC661CD}"/>
                  </a:ext>
                </a:extLst>
              </p:cNvPr>
              <p:cNvPicPr>
                <a:picLocks noGrp="1" noRot="1" noChangeAspect="1" noMove="1" noResize="1" noEditPoints="1" noAdjustHandles="1" noChangeArrowheads="1" noChangeShapeType="1" noCrop="1"/>
              </p:cNvPicPr>
              <p:nvPr/>
            </p:nvPicPr>
            <p:blipFill>
              <a:blip r:embed="rId6" cstate="print">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9626764" y="1168903"/>
                <a:ext cx="774040" cy="754490"/>
              </a:xfrm>
              <a:prstGeom prst="rect">
                <a:avLst/>
              </a:prstGeom>
            </p:spPr>
          </p:pic>
        </p:grpSp>
        <p:sp>
          <p:nvSpPr>
            <p:cNvPr id="24" name="Rounded Rectangle 23">
              <a:extLst>
                <a:ext uri="{FF2B5EF4-FFF2-40B4-BE49-F238E27FC236}">
                  <a16:creationId xmlns:a16="http://schemas.microsoft.com/office/drawing/2014/main" id="{1A4F96CA-C1EC-221E-E6EE-B21C2583ACDB}"/>
                </a:ext>
              </a:extLst>
            </p:cNvPr>
            <p:cNvSpPr>
              <a:spLocks noGrp="1" noRot="1" noMove="1" noResize="1" noEditPoints="1" noAdjustHandles="1" noChangeArrowheads="1" noChangeShapeType="1"/>
            </p:cNvSpPr>
            <p:nvPr/>
          </p:nvSpPr>
          <p:spPr>
            <a:xfrm>
              <a:off x="571501" y="4162500"/>
              <a:ext cx="5408570" cy="860000"/>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44000" rtlCol="0" anchor="ctr"/>
            <a:lstStyle/>
            <a:p>
              <a:pPr marL="0" marR="0" lvl="0" indent="0" algn="l" defTabSz="914400" rtl="0" eaLnBrk="1" fontAlgn="auto" latinLnBrk="0" hangingPunct="1">
                <a:lnSpc>
                  <a:spcPct val="77946"/>
                </a:lnSpc>
                <a:spcBef>
                  <a:spcPts val="0"/>
                </a:spcBef>
                <a:spcAft>
                  <a:spcPts val="0"/>
                </a:spcAft>
                <a:buClrTx/>
                <a:buSzTx/>
                <a:buFontTx/>
                <a:buNone/>
                <a:tabLst/>
                <a:defRPr/>
              </a:pPr>
              <a:r>
                <a:rPr kumimoji="0" lang="en-AU" sz="2000" b="1" i="1"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Geopolitics</a:t>
              </a:r>
            </a:p>
            <a:p>
              <a:pPr marL="0" marR="0" lvl="0" indent="0" algn="l" defTabSz="914400" rtl="0" eaLnBrk="1" fontAlgn="auto" latinLnBrk="0" hangingPunct="1">
                <a:lnSpc>
                  <a:spcPct val="77946"/>
                </a:lnSpc>
                <a:spcBef>
                  <a:spcPts val="0"/>
                </a:spcBef>
                <a:spcAft>
                  <a:spcPts val="0"/>
                </a:spcAft>
                <a:buClrTx/>
                <a:buSzTx/>
                <a:buFontTx/>
                <a:buNone/>
                <a:tabLst/>
                <a:defRPr/>
              </a:pPr>
              <a:r>
                <a:rPr lang="en-AU" sz="2000" b="1" i="1" noProof="0">
                  <a:solidFill>
                    <a:srgbClr val="FFFFFF"/>
                  </a:solidFill>
                  <a:latin typeface="Times New Roman" panose="02020603050405020304" pitchFamily="18" charset="0"/>
                  <a:cs typeface="Times New Roman" panose="02020603050405020304" pitchFamily="18" charset="0"/>
                </a:rPr>
                <a:t>and </a:t>
              </a:r>
              <a:br>
                <a:rPr lang="en-AU" sz="2000" b="1" i="1" noProof="0">
                  <a:solidFill>
                    <a:srgbClr val="FFFFFF"/>
                  </a:solidFill>
                  <a:latin typeface="Times New Roman" panose="02020603050405020304" pitchFamily="18" charset="0"/>
                  <a:cs typeface="Times New Roman" panose="02020603050405020304" pitchFamily="18" charset="0"/>
                </a:rPr>
              </a:br>
              <a:r>
                <a:rPr lang="en-AU" sz="2000" b="1" i="1" noProof="0">
                  <a:solidFill>
                    <a:srgbClr val="FFFFFF"/>
                  </a:solidFill>
                  <a:latin typeface="Times New Roman" panose="02020603050405020304" pitchFamily="18" charset="0"/>
                  <a:cs typeface="Times New Roman" panose="02020603050405020304" pitchFamily="18" charset="0"/>
                </a:rPr>
                <a:t>b</a:t>
              </a:r>
              <a:r>
                <a:rPr kumimoji="0" lang="en-AU" sz="2000" b="1" i="1"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usiness</a:t>
              </a:r>
            </a:p>
          </p:txBody>
        </p:sp>
        <p:grpSp>
          <p:nvGrpSpPr>
            <p:cNvPr id="17" name="Group 16">
              <a:extLst>
                <a:ext uri="{FF2B5EF4-FFF2-40B4-BE49-F238E27FC236}">
                  <a16:creationId xmlns:a16="http://schemas.microsoft.com/office/drawing/2014/main" id="{38572A8C-FCB6-8AA6-17E7-F94BDC985C0C}"/>
                </a:ext>
              </a:extLst>
            </p:cNvPr>
            <p:cNvGrpSpPr>
              <a:grpSpLocks noGrp="1" noUngrp="1" noRot="1" noMove="1" noResize="1"/>
            </p:cNvGrpSpPr>
            <p:nvPr/>
          </p:nvGrpSpPr>
          <p:grpSpPr>
            <a:xfrm>
              <a:off x="650626" y="4273497"/>
              <a:ext cx="642631" cy="642632"/>
              <a:chOff x="3483948" y="-3167823"/>
              <a:chExt cx="654146" cy="654146"/>
            </a:xfrm>
          </p:grpSpPr>
          <p:sp>
            <p:nvSpPr>
              <p:cNvPr id="18" name="Oval 17">
                <a:extLst>
                  <a:ext uri="{FF2B5EF4-FFF2-40B4-BE49-F238E27FC236}">
                    <a16:creationId xmlns:a16="http://schemas.microsoft.com/office/drawing/2014/main" id="{D4C998F0-189C-9721-3909-1D111608A4AD}"/>
                  </a:ext>
                </a:extLst>
              </p:cNvPr>
              <p:cNvSpPr>
                <a:spLocks noGrp="1" noRot="1" noMove="1" noResize="1" noEditPoints="1" noAdjustHandles="1" noChangeArrowheads="1" noChangeShapeType="1"/>
              </p:cNvSpPr>
              <p:nvPr/>
            </p:nvSpPr>
            <p:spPr>
              <a:xfrm>
                <a:off x="3489997" y="-3161725"/>
                <a:ext cx="642049" cy="64195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35" noProof="0">
                  <a:solidFill>
                    <a:schemeClr val="tx2"/>
                  </a:solidFill>
                </a:endParaRPr>
              </a:p>
            </p:txBody>
          </p:sp>
          <p:pic>
            <p:nvPicPr>
              <p:cNvPr id="19" name="Picture 18">
                <a:extLst>
                  <a:ext uri="{FF2B5EF4-FFF2-40B4-BE49-F238E27FC236}">
                    <a16:creationId xmlns:a16="http://schemas.microsoft.com/office/drawing/2014/main" id="{57C1C759-9FEF-C882-7ED9-36C99B49DB71}"/>
                  </a:ext>
                </a:extLst>
              </p:cNvPr>
              <p:cNvPicPr>
                <a:picLocks noGrp="1" noRot="1" noChangeAspect="1" noMove="1" noResize="1" noEditPoints="1" noAdjustHandles="1" noChangeArrowheads="1" noChangeShapeType="1" noCrop="1"/>
              </p:cNvPicPr>
              <p:nvPr/>
            </p:nvPicPr>
            <p:blipFill rotWithShape="1">
              <a:blip r:embed="rId7" cstate="print">
                <a:grayscl/>
                <a:extLst>
                  <a:ext uri="{28A0092B-C50C-407E-A947-70E740481C1C}">
                    <a14:useLocalDpi xmlns:a14="http://schemas.microsoft.com/office/drawing/2010/main"/>
                  </a:ext>
                </a:extLst>
              </a:blip>
              <a:srcRect/>
              <a:stretch>
                <a:fillRect/>
              </a:stretch>
            </p:blipFill>
            <p:spPr>
              <a:xfrm>
                <a:off x="3483948" y="-3167823"/>
                <a:ext cx="654146" cy="654146"/>
              </a:xfrm>
              <a:prstGeom prst="ellipse">
                <a:avLst/>
              </a:prstGeom>
            </p:spPr>
          </p:pic>
        </p:grpSp>
        <p:sp>
          <p:nvSpPr>
            <p:cNvPr id="23" name="Rounded Rectangle 22">
              <a:extLst>
                <a:ext uri="{FF2B5EF4-FFF2-40B4-BE49-F238E27FC236}">
                  <a16:creationId xmlns:a16="http://schemas.microsoft.com/office/drawing/2014/main" id="{375B4166-B2CE-83F7-FAF6-2C68A4B42A85}"/>
                </a:ext>
              </a:extLst>
            </p:cNvPr>
            <p:cNvSpPr>
              <a:spLocks noGrp="1" noRot="1" noMove="1" noResize="1" noEditPoints="1" noAdjustHandles="1" noChangeArrowheads="1" noChangeShapeType="1"/>
            </p:cNvSpPr>
            <p:nvPr/>
          </p:nvSpPr>
          <p:spPr>
            <a:xfrm>
              <a:off x="6185997" y="5120000"/>
              <a:ext cx="5408570" cy="860000"/>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44000" rtlCol="0" anchor="ctr"/>
            <a:lstStyle/>
            <a:p>
              <a:pPr marL="0" marR="0" lvl="0" indent="0" algn="l" defTabSz="914400" rtl="0" eaLnBrk="1" fontAlgn="auto" latinLnBrk="0" hangingPunct="1">
                <a:lnSpc>
                  <a:spcPct val="77946"/>
                </a:lnSpc>
                <a:spcBef>
                  <a:spcPts val="0"/>
                </a:spcBef>
                <a:spcAft>
                  <a:spcPts val="0"/>
                </a:spcAft>
                <a:buClrTx/>
                <a:buSzTx/>
                <a:buFontTx/>
                <a:buNone/>
                <a:tabLst/>
                <a:defRPr/>
              </a:pPr>
              <a:r>
                <a:rPr kumimoji="0" lang="en-AU" sz="2000" b="1" i="1"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Net</a:t>
              </a:r>
              <a:br>
                <a:rPr kumimoji="0" lang="en-AU" sz="2000" b="1" i="1"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br>
              <a:r>
                <a:rPr kumimoji="0" lang="en-AU" sz="2000" b="1" i="1"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Zero</a:t>
              </a:r>
            </a:p>
          </p:txBody>
        </p:sp>
        <p:pic>
          <p:nvPicPr>
            <p:cNvPr id="20" name="Picture 19">
              <a:extLst>
                <a:ext uri="{FF2B5EF4-FFF2-40B4-BE49-F238E27FC236}">
                  <a16:creationId xmlns:a16="http://schemas.microsoft.com/office/drawing/2014/main" id="{D3319793-3209-48F0-CA0F-72419FAC6BE1}"/>
                </a:ext>
              </a:extLst>
            </p:cNvPr>
            <p:cNvPicPr>
              <a:picLocks noGrp="1" noRot="1" noChangeAspect="1" noMove="1" noResize="1" noEditPoints="1" noAdjustHandles="1" noChangeArrowheads="1" noChangeShapeType="1" noCrop="1"/>
            </p:cNvPicPr>
            <p:nvPr/>
          </p:nvPicPr>
          <p:blipFill>
            <a:blip r:embed="rId8" cstate="print">
              <a:grayscl/>
              <a:extLst>
                <a:ext uri="{28A0092B-C50C-407E-A947-70E740481C1C}">
                  <a14:useLocalDpi xmlns:a14="http://schemas.microsoft.com/office/drawing/2010/main"/>
                </a:ext>
              </a:extLst>
            </a:blip>
            <a:srcRect/>
            <a:stretch/>
          </p:blipFill>
          <p:spPr>
            <a:xfrm>
              <a:off x="6142984" y="5225722"/>
              <a:ext cx="872906" cy="640987"/>
            </a:xfrm>
            <a:prstGeom prst="rect">
              <a:avLst/>
            </a:prstGeom>
          </p:spPr>
        </p:pic>
        <p:sp>
          <p:nvSpPr>
            <p:cNvPr id="22" name="Rounded Rectangle 21">
              <a:extLst>
                <a:ext uri="{FF2B5EF4-FFF2-40B4-BE49-F238E27FC236}">
                  <a16:creationId xmlns:a16="http://schemas.microsoft.com/office/drawing/2014/main" id="{AC556E19-8480-1F39-78CE-7C1FD862E312}"/>
                </a:ext>
              </a:extLst>
            </p:cNvPr>
            <p:cNvSpPr>
              <a:spLocks noGrp="1" noRot="1" noMove="1" noResize="1" noEditPoints="1" noAdjustHandles="1" noChangeArrowheads="1" noChangeShapeType="1"/>
            </p:cNvSpPr>
            <p:nvPr/>
          </p:nvSpPr>
          <p:spPr>
            <a:xfrm>
              <a:off x="571501" y="1290000"/>
              <a:ext cx="5408570" cy="860000"/>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44000" tIns="0" rIns="324000" bIns="0" numCol="1" rtlCol="0" anchor="ctr"/>
            <a:lstStyle/>
            <a:p>
              <a:pPr>
                <a:lnSpc>
                  <a:spcPct val="77946"/>
                </a:lnSpc>
              </a:pPr>
              <a:r>
                <a:rPr lang="en-AU" sz="2000" b="1" i="1" noProof="0">
                  <a:latin typeface="Times New Roman" panose="02020603050405020304" pitchFamily="18" charset="0"/>
                  <a:cs typeface="Times New Roman" panose="02020603050405020304" pitchFamily="18" charset="0"/>
                </a:rPr>
                <a:t>AI </a:t>
              </a:r>
              <a:br>
                <a:rPr lang="en-AU" sz="2000" b="1" i="1" noProof="0">
                  <a:latin typeface="Times New Roman" panose="02020603050405020304" pitchFamily="18" charset="0"/>
                  <a:cs typeface="Times New Roman" panose="02020603050405020304" pitchFamily="18" charset="0"/>
                </a:rPr>
              </a:br>
              <a:r>
                <a:rPr lang="en-AU" sz="2000" b="1" i="1" noProof="0">
                  <a:latin typeface="Times New Roman" panose="02020603050405020304" pitchFamily="18" charset="0"/>
                  <a:cs typeface="Times New Roman" panose="02020603050405020304" pitchFamily="18" charset="0"/>
                </a:rPr>
                <a:t>fluency</a:t>
              </a:r>
            </a:p>
          </p:txBody>
        </p:sp>
        <p:pic>
          <p:nvPicPr>
            <p:cNvPr id="21" name="Picture 20">
              <a:extLst>
                <a:ext uri="{FF2B5EF4-FFF2-40B4-BE49-F238E27FC236}">
                  <a16:creationId xmlns:a16="http://schemas.microsoft.com/office/drawing/2014/main" id="{05BC9B30-74CE-438D-5397-B5006749CF41}"/>
                </a:ext>
              </a:extLst>
            </p:cNvPr>
            <p:cNvPicPr>
              <a:picLocks noGrp="1" noRot="1" noChangeAspect="1" noMove="1" noResize="1" noEditPoints="1" noAdjustHandles="1" noChangeArrowheads="1" noChangeShapeType="1" noCrop="1"/>
            </p:cNvPicPr>
            <p:nvPr/>
          </p:nvPicPr>
          <p:blipFill>
            <a:blip r:embed="rId9" cstate="print">
              <a:grayscl/>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a:ext>
              </a:extLst>
            </a:blip>
            <a:srcRect/>
            <a:stretch/>
          </p:blipFill>
          <p:spPr>
            <a:xfrm>
              <a:off x="635271" y="1404594"/>
              <a:ext cx="680677" cy="671299"/>
            </a:xfrm>
            <a:prstGeom prst="rect">
              <a:avLst/>
            </a:prstGeom>
          </p:spPr>
        </p:pic>
        <p:sp>
          <p:nvSpPr>
            <p:cNvPr id="32" name="TextBox 31">
              <a:extLst>
                <a:ext uri="{FF2B5EF4-FFF2-40B4-BE49-F238E27FC236}">
                  <a16:creationId xmlns:a16="http://schemas.microsoft.com/office/drawing/2014/main" id="{E874065F-869B-EB3A-1E50-D5CE45D8B2FE}"/>
                </a:ext>
              </a:extLst>
            </p:cNvPr>
            <p:cNvSpPr txBox="1">
              <a:spLocks noGrp="1" noRot="1" noMove="1" noResize="1" noEditPoints="1" noAdjustHandles="1" noChangeArrowheads="1" noChangeShapeType="1"/>
            </p:cNvSpPr>
            <p:nvPr/>
          </p:nvSpPr>
          <p:spPr>
            <a:xfrm>
              <a:off x="3257277" y="1290000"/>
              <a:ext cx="2423787" cy="860000"/>
            </a:xfrm>
            <a:prstGeom prst="rect">
              <a:avLst/>
            </a:prstGeom>
            <a:noFill/>
          </p:spPr>
          <p:txBody>
            <a:bodyPr wrap="square" anchor="ctr" anchorCtr="0">
              <a:noAutofit/>
            </a:bodyPr>
            <a:lstStyle/>
            <a:p>
              <a:pPr>
                <a:lnSpc>
                  <a:spcPct val="91161"/>
                </a:lnSpc>
              </a:pPr>
              <a:r>
                <a:rPr lang="en-AU" sz="1100" noProof="0">
                  <a:solidFill>
                    <a:schemeClr val="bg1"/>
                  </a:solidFill>
                  <a:latin typeface="Arial" panose="020B0604020202020204" pitchFamily="34" charset="0"/>
                  <a:cs typeface="Arial" panose="020B0604020202020204" pitchFamily="34" charset="0"/>
                </a:rPr>
                <a:t>Build an understanding of the opportunities, capabilities and challenges of AI, and engage confidently with key stakeholders.</a:t>
              </a:r>
            </a:p>
          </p:txBody>
        </p:sp>
        <p:sp>
          <p:nvSpPr>
            <p:cNvPr id="33" name="TextBox 32">
              <a:extLst>
                <a:ext uri="{FF2B5EF4-FFF2-40B4-BE49-F238E27FC236}">
                  <a16:creationId xmlns:a16="http://schemas.microsoft.com/office/drawing/2014/main" id="{B7859EB6-6770-D888-AE89-24AE45A9215A}"/>
                </a:ext>
              </a:extLst>
            </p:cNvPr>
            <p:cNvSpPr txBox="1">
              <a:spLocks noGrp="1" noRot="1" noMove="1" noResize="1" noEditPoints="1" noAdjustHandles="1" noChangeArrowheads="1" noChangeShapeType="1"/>
            </p:cNvSpPr>
            <p:nvPr/>
          </p:nvSpPr>
          <p:spPr>
            <a:xfrm>
              <a:off x="8871773" y="5120000"/>
              <a:ext cx="2423787" cy="860000"/>
            </a:xfrm>
            <a:prstGeom prst="rect">
              <a:avLst/>
            </a:prstGeom>
            <a:noFill/>
          </p:spPr>
          <p:txBody>
            <a:bodyPr wrap="square" anchor="ctr" anchorCtr="0">
              <a:noAutofit/>
            </a:bodyPr>
            <a:lstStyle/>
            <a:p>
              <a:pPr>
                <a:lnSpc>
                  <a:spcPct val="91161"/>
                </a:lnSpc>
                <a:defRPr/>
              </a:pPr>
              <a:r>
                <a:rPr lang="en-AU" sz="1100" noProof="0">
                  <a:solidFill>
                    <a:schemeClr val="bg1"/>
                  </a:solidFill>
                  <a:latin typeface="Arial" panose="020B0604020202020204" pitchFamily="34" charset="0"/>
                  <a:cs typeface="Arial" panose="020B0604020202020204" pitchFamily="34" charset="0"/>
                </a:rPr>
                <a:t>Learn how to account, report, </a:t>
              </a:r>
              <a:br>
                <a:rPr lang="en-AU" sz="1100" noProof="0">
                  <a:solidFill>
                    <a:schemeClr val="bg1"/>
                  </a:solidFill>
                  <a:latin typeface="Arial" panose="020B0604020202020204" pitchFamily="34" charset="0"/>
                  <a:cs typeface="Arial" panose="020B0604020202020204" pitchFamily="34" charset="0"/>
                </a:rPr>
              </a:br>
              <a:r>
                <a:rPr lang="en-AU" sz="1100" noProof="0">
                  <a:solidFill>
                    <a:schemeClr val="bg1"/>
                  </a:solidFill>
                  <a:latin typeface="Arial" panose="020B0604020202020204" pitchFamily="34" charset="0"/>
                  <a:cs typeface="Arial" panose="020B0604020202020204" pitchFamily="34" charset="0"/>
                </a:rPr>
                <a:t>and act on your business’ carbon emissions—and make the transition to net zero.</a:t>
              </a:r>
            </a:p>
          </p:txBody>
        </p:sp>
        <p:sp>
          <p:nvSpPr>
            <p:cNvPr id="34" name="TextBox 33">
              <a:extLst>
                <a:ext uri="{FF2B5EF4-FFF2-40B4-BE49-F238E27FC236}">
                  <a16:creationId xmlns:a16="http://schemas.microsoft.com/office/drawing/2014/main" id="{CA1FBE43-999F-D93A-195D-4CD040E0C229}"/>
                </a:ext>
              </a:extLst>
            </p:cNvPr>
            <p:cNvSpPr txBox="1">
              <a:spLocks noGrp="1" noRot="1" noMove="1" noResize="1" noEditPoints="1" noAdjustHandles="1" noChangeArrowheads="1" noChangeShapeType="1"/>
            </p:cNvSpPr>
            <p:nvPr/>
          </p:nvSpPr>
          <p:spPr>
            <a:xfrm>
              <a:off x="3257277" y="4162500"/>
              <a:ext cx="2423787" cy="860000"/>
            </a:xfrm>
            <a:prstGeom prst="rect">
              <a:avLst/>
            </a:prstGeom>
            <a:noFill/>
          </p:spPr>
          <p:txBody>
            <a:bodyPr wrap="square" anchor="ctr" anchorCtr="0">
              <a:noAutofit/>
            </a:bodyPr>
            <a:lstStyle/>
            <a:p>
              <a:pPr>
                <a:lnSpc>
                  <a:spcPct val="91161"/>
                </a:lnSpc>
              </a:pPr>
              <a:r>
                <a:rPr lang="en-AU" sz="1100" noProof="0">
                  <a:solidFill>
                    <a:schemeClr val="bg1"/>
                  </a:solidFill>
                  <a:latin typeface="Arial" panose="020B0604020202020204" pitchFamily="34" charset="0"/>
                  <a:cs typeface="Arial" panose="020B0604020202020204" pitchFamily="34" charset="0"/>
                </a:rPr>
                <a:t>Learn strategies and tools for navigating geopolitical risk, international politics, and the </a:t>
              </a:r>
              <a:br>
                <a:rPr lang="en-AU" sz="1100" noProof="0">
                  <a:solidFill>
                    <a:schemeClr val="bg1"/>
                  </a:solidFill>
                  <a:latin typeface="Arial" panose="020B0604020202020204" pitchFamily="34" charset="0"/>
                  <a:cs typeface="Arial" panose="020B0604020202020204" pitchFamily="34" charset="0"/>
                </a:rPr>
              </a:br>
              <a:r>
                <a:rPr lang="en-AU" sz="1100" noProof="0">
                  <a:solidFill>
                    <a:schemeClr val="bg1"/>
                  </a:solidFill>
                  <a:latin typeface="Arial" panose="020B0604020202020204" pitchFamily="34" charset="0"/>
                  <a:cs typeface="Arial" panose="020B0604020202020204" pitchFamily="34" charset="0"/>
                </a:rPr>
                <a:t>global economy.</a:t>
              </a:r>
            </a:p>
          </p:txBody>
        </p:sp>
        <p:sp>
          <p:nvSpPr>
            <p:cNvPr id="35" name="TextBox 34">
              <a:extLst>
                <a:ext uri="{FF2B5EF4-FFF2-40B4-BE49-F238E27FC236}">
                  <a16:creationId xmlns:a16="http://schemas.microsoft.com/office/drawing/2014/main" id="{FE930C28-4B82-F42A-EEDF-2DD15AA98804}"/>
                </a:ext>
              </a:extLst>
            </p:cNvPr>
            <p:cNvSpPr txBox="1">
              <a:spLocks noGrp="1" noRot="1" noMove="1" noResize="1" noEditPoints="1" noAdjustHandles="1" noChangeArrowheads="1" noChangeShapeType="1"/>
            </p:cNvSpPr>
            <p:nvPr/>
          </p:nvSpPr>
          <p:spPr>
            <a:xfrm>
              <a:off x="3257277" y="5120000"/>
              <a:ext cx="2423787" cy="860000"/>
            </a:xfrm>
            <a:prstGeom prst="rect">
              <a:avLst/>
            </a:prstGeom>
            <a:noFill/>
          </p:spPr>
          <p:txBody>
            <a:bodyPr wrap="square" anchor="ctr" anchorCtr="0">
              <a:noAutofit/>
            </a:bodyPr>
            <a:lstStyle/>
            <a:p>
              <a:pPr>
                <a:lnSpc>
                  <a:spcPct val="91161"/>
                </a:lnSpc>
              </a:pPr>
              <a:r>
                <a:rPr lang="en-AU" sz="1100" noProof="0">
                  <a:solidFill>
                    <a:schemeClr val="bg1"/>
                  </a:solidFill>
                  <a:latin typeface="Arial" panose="020B0604020202020204" pitchFamily="34" charset="0"/>
                  <a:cs typeface="Arial" panose="020B0604020202020204" pitchFamily="34" charset="0"/>
                </a:rPr>
                <a:t>Enhance skills in navigating complexity and driving success </a:t>
              </a:r>
              <a:br>
                <a:rPr lang="en-AU" sz="1100" noProof="0">
                  <a:solidFill>
                    <a:schemeClr val="bg1"/>
                  </a:solidFill>
                  <a:latin typeface="Arial" panose="020B0604020202020204" pitchFamily="34" charset="0"/>
                  <a:cs typeface="Arial" panose="020B0604020202020204" pitchFamily="34" charset="0"/>
                </a:rPr>
              </a:br>
              <a:r>
                <a:rPr lang="en-AU" sz="1100" noProof="0">
                  <a:solidFill>
                    <a:schemeClr val="bg1"/>
                  </a:solidFill>
                  <a:latin typeface="Arial" panose="020B0604020202020204" pitchFamily="34" charset="0"/>
                  <a:cs typeface="Arial" panose="020B0604020202020204" pitchFamily="34" charset="0"/>
                </a:rPr>
                <a:t>in large-scale projects across various sectors.</a:t>
              </a:r>
            </a:p>
          </p:txBody>
        </p:sp>
        <p:sp>
          <p:nvSpPr>
            <p:cNvPr id="36" name="TextBox 35">
              <a:extLst>
                <a:ext uri="{FF2B5EF4-FFF2-40B4-BE49-F238E27FC236}">
                  <a16:creationId xmlns:a16="http://schemas.microsoft.com/office/drawing/2014/main" id="{CC7EB8B3-EBE3-E5E6-8046-6E3F043B5094}"/>
                </a:ext>
              </a:extLst>
            </p:cNvPr>
            <p:cNvSpPr txBox="1">
              <a:spLocks noGrp="1" noRot="1" noMove="1" noResize="1" noEditPoints="1" noAdjustHandles="1" noChangeArrowheads="1" noChangeShapeType="1"/>
            </p:cNvSpPr>
            <p:nvPr/>
          </p:nvSpPr>
          <p:spPr>
            <a:xfrm>
              <a:off x="3257277" y="2247500"/>
              <a:ext cx="2423787" cy="860000"/>
            </a:xfrm>
            <a:prstGeom prst="rect">
              <a:avLst/>
            </a:prstGeom>
            <a:noFill/>
          </p:spPr>
          <p:txBody>
            <a:bodyPr wrap="square" anchor="ctr" anchorCtr="0">
              <a:noAutofit/>
            </a:bodyPr>
            <a:lstStyle/>
            <a:p>
              <a:pPr>
                <a:lnSpc>
                  <a:spcPct val="91161"/>
                </a:lnSpc>
              </a:pPr>
              <a:r>
                <a:rPr lang="en-AU" sz="1100" noProof="0">
                  <a:solidFill>
                    <a:schemeClr val="bg1"/>
                  </a:solidFill>
                  <a:latin typeface="Arial" panose="020B0604020202020204" pitchFamily="34" charset="0"/>
                  <a:cs typeface="Arial" panose="020B0604020202020204" pitchFamily="34" charset="0"/>
                </a:rPr>
                <a:t>Drive meaningful board conversations about AI governance, risk, and strategic direction.</a:t>
              </a:r>
            </a:p>
          </p:txBody>
        </p:sp>
        <p:sp>
          <p:nvSpPr>
            <p:cNvPr id="37" name="TextBox 36">
              <a:extLst>
                <a:ext uri="{FF2B5EF4-FFF2-40B4-BE49-F238E27FC236}">
                  <a16:creationId xmlns:a16="http://schemas.microsoft.com/office/drawing/2014/main" id="{D706B64D-E53F-A91A-C43D-C1753F8F2BD3}"/>
                </a:ext>
              </a:extLst>
            </p:cNvPr>
            <p:cNvSpPr txBox="1">
              <a:spLocks noGrp="1" noRot="1" noMove="1" noResize="1" noEditPoints="1" noAdjustHandles="1" noChangeArrowheads="1" noChangeShapeType="1"/>
            </p:cNvSpPr>
            <p:nvPr/>
          </p:nvSpPr>
          <p:spPr>
            <a:xfrm>
              <a:off x="3257277" y="3205000"/>
              <a:ext cx="2423787" cy="860000"/>
            </a:xfrm>
            <a:prstGeom prst="rect">
              <a:avLst/>
            </a:prstGeom>
            <a:noFill/>
          </p:spPr>
          <p:txBody>
            <a:bodyPr wrap="square" anchor="ctr" anchorCtr="0">
              <a:noAutofit/>
            </a:bodyPr>
            <a:lstStyle/>
            <a:p>
              <a:pPr>
                <a:lnSpc>
                  <a:spcPct val="91161"/>
                </a:lnSpc>
              </a:pPr>
              <a:r>
                <a:rPr lang="en-AU" sz="1100" noProof="0">
                  <a:solidFill>
                    <a:schemeClr val="bg1"/>
                  </a:solidFill>
                  <a:latin typeface="Arial" panose="020B0604020202020204" pitchFamily="34" charset="0"/>
                  <a:cs typeface="Arial" panose="020B0604020202020204" pitchFamily="34" charset="0"/>
                </a:rPr>
                <a:t>Create an effective team that thrives in a tech-driven world and transform your leadership for the AI era.</a:t>
              </a:r>
            </a:p>
          </p:txBody>
        </p:sp>
        <p:sp>
          <p:nvSpPr>
            <p:cNvPr id="43" name="TextBox 42">
              <a:extLst>
                <a:ext uri="{FF2B5EF4-FFF2-40B4-BE49-F238E27FC236}">
                  <a16:creationId xmlns:a16="http://schemas.microsoft.com/office/drawing/2014/main" id="{76EF0649-4FFE-522F-B7DF-F29FAF684512}"/>
                </a:ext>
              </a:extLst>
            </p:cNvPr>
            <p:cNvSpPr txBox="1">
              <a:spLocks noGrp="1" noRot="1" noMove="1" noResize="1" noEditPoints="1" noAdjustHandles="1" noChangeArrowheads="1" noChangeShapeType="1"/>
            </p:cNvSpPr>
            <p:nvPr/>
          </p:nvSpPr>
          <p:spPr>
            <a:xfrm>
              <a:off x="8871773" y="3205000"/>
              <a:ext cx="2423787" cy="860000"/>
            </a:xfrm>
            <a:prstGeom prst="rect">
              <a:avLst/>
            </a:prstGeom>
            <a:noFill/>
          </p:spPr>
          <p:txBody>
            <a:bodyPr wrap="square" anchor="ctr" anchorCtr="0">
              <a:noAutofit/>
            </a:bodyPr>
            <a:lstStyle/>
            <a:p>
              <a:pPr>
                <a:lnSpc>
                  <a:spcPct val="91161"/>
                </a:lnSpc>
              </a:pPr>
              <a:r>
                <a:rPr lang="en-AU" sz="1100" noProof="0">
                  <a:solidFill>
                    <a:schemeClr val="bg1"/>
                  </a:solidFill>
                  <a:latin typeface="Arial" panose="020B0604020202020204" pitchFamily="34" charset="0"/>
                  <a:cs typeface="Arial" panose="020B0604020202020204" pitchFamily="34" charset="0"/>
                </a:rPr>
                <a:t>Understand quantum computing and prepare your organisation for the opportunities and risks of quantum disruption.</a:t>
              </a:r>
            </a:p>
          </p:txBody>
        </p:sp>
        <p:sp>
          <p:nvSpPr>
            <p:cNvPr id="44" name="TextBox 43">
              <a:extLst>
                <a:ext uri="{FF2B5EF4-FFF2-40B4-BE49-F238E27FC236}">
                  <a16:creationId xmlns:a16="http://schemas.microsoft.com/office/drawing/2014/main" id="{F8A08917-9685-8693-FF81-639016E431EF}"/>
                </a:ext>
              </a:extLst>
            </p:cNvPr>
            <p:cNvSpPr txBox="1">
              <a:spLocks noGrp="1" noRot="1" noMove="1" noResize="1" noEditPoints="1" noAdjustHandles="1" noChangeArrowheads="1" noChangeShapeType="1"/>
            </p:cNvSpPr>
            <p:nvPr/>
          </p:nvSpPr>
          <p:spPr>
            <a:xfrm>
              <a:off x="8871773" y="4162500"/>
              <a:ext cx="2423787" cy="860000"/>
            </a:xfrm>
            <a:prstGeom prst="rect">
              <a:avLst/>
            </a:prstGeom>
            <a:noFill/>
          </p:spPr>
          <p:txBody>
            <a:bodyPr wrap="square" anchor="ctr" anchorCtr="0">
              <a:noAutofit/>
            </a:bodyPr>
            <a:lstStyle/>
            <a:p>
              <a:pPr>
                <a:lnSpc>
                  <a:spcPct val="91161"/>
                </a:lnSpc>
              </a:pPr>
              <a:r>
                <a:rPr lang="en-AU" sz="1100" noProof="0">
                  <a:solidFill>
                    <a:schemeClr val="bg1"/>
                  </a:solidFill>
                  <a:latin typeface="Arial" panose="020B0604020202020204" pitchFamily="34" charset="0"/>
                  <a:cs typeface="Arial" panose="020B0604020202020204" pitchFamily="34" charset="0"/>
                </a:rPr>
                <a:t>Create thriving workplace cultures through community principles that drive engagement, innovation, and sustainable collaboration.</a:t>
              </a:r>
            </a:p>
          </p:txBody>
        </p:sp>
        <p:pic>
          <p:nvPicPr>
            <p:cNvPr id="12" name="Picture 11">
              <a:extLst>
                <a:ext uri="{FF2B5EF4-FFF2-40B4-BE49-F238E27FC236}">
                  <a16:creationId xmlns:a16="http://schemas.microsoft.com/office/drawing/2014/main" id="{1FBCD05F-3FA5-B1C8-1415-7CCE13E3BFD3}"/>
                </a:ext>
              </a:extLst>
            </p:cNvPr>
            <p:cNvPicPr>
              <a:picLocks noGrp="1" noRot="1" noChangeAspect="1" noMove="1" noResize="1" noEditPoints="1" noAdjustHandles="1" noChangeArrowheads="1" noChangeShapeType="1" noCrop="1"/>
            </p:cNvPicPr>
            <p:nvPr/>
          </p:nvPicPr>
          <p:blipFill>
            <a:blip r:embed="rId11" cstate="print">
              <a:grayscl/>
              <a:extLst>
                <a:ext uri="{28A0092B-C50C-407E-A947-70E740481C1C}">
                  <a14:useLocalDpi xmlns:a14="http://schemas.microsoft.com/office/drawing/2010/main"/>
                </a:ext>
              </a:extLst>
            </a:blip>
            <a:srcRect l="-7229" t="-14585" r="-10204" b="-4391"/>
            <a:stretch>
              <a:fillRect/>
            </a:stretch>
          </p:blipFill>
          <p:spPr>
            <a:xfrm>
              <a:off x="480451" y="3150372"/>
              <a:ext cx="957048" cy="969617"/>
            </a:xfrm>
            <a:prstGeom prst="rect">
              <a:avLst/>
            </a:prstGeom>
          </p:spPr>
        </p:pic>
        <p:sp>
          <p:nvSpPr>
            <p:cNvPr id="45" name="Pill AI dexterity"/>
            <p:cNvSpPr>
              <a:spLocks noGrp="1" noRot="1" noMove="1" noResize="1" noEditPoints="1" noAdjustHandles="1" noChangeArrowheads="1" noChangeShapeType="1"/>
            </p:cNvSpPr>
            <p:nvPr/>
          </p:nvSpPr>
          <p:spPr>
            <a:xfrm>
              <a:off x="6185997" y="1290000"/>
              <a:ext cx="5408570" cy="860000"/>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44000" tIns="0" rIns="324000" bIns="0" numCol="1" rtlCol="0" anchor="ctr"/>
            <a:lstStyle/>
            <a:p>
              <a:pPr>
                <a:lnSpc>
                  <a:spcPct val="77946"/>
                </a:lnSpc>
              </a:pPr>
              <a:r>
                <a:rPr lang="en-AU" sz="2000" b="1" i="1" noProof="0">
                  <a:latin typeface="Times New Roman" panose="02020603050405020304" pitchFamily="18" charset="0"/>
                  <a:cs typeface="Times New Roman" panose="02020603050405020304" pitchFamily="18" charset="0"/>
                </a:rPr>
                <a:t>AI </a:t>
              </a:r>
              <a:br>
                <a:rPr lang="en-AU" sz="2000" b="1" i="1" noProof="0">
                  <a:latin typeface="Times New Roman" panose="02020603050405020304" pitchFamily="18" charset="0"/>
                  <a:cs typeface="Times New Roman" panose="02020603050405020304" pitchFamily="18" charset="0"/>
                </a:rPr>
              </a:br>
              <a:r>
                <a:rPr lang="en-AU" sz="2000" b="1" i="1" noProof="0">
                  <a:latin typeface="Times New Roman" panose="02020603050405020304" pitchFamily="18" charset="0"/>
                  <a:cs typeface="Times New Roman" panose="02020603050405020304" pitchFamily="18" charset="0"/>
                </a:rPr>
                <a:t>dexterity</a:t>
              </a:r>
            </a:p>
          </p:txBody>
        </p:sp>
        <p:sp>
          <p:nvSpPr>
            <p:cNvPr id="49" name="Desc AI dexterity"/>
            <p:cNvSpPr txBox="1">
              <a:spLocks noGrp="1" noRot="1" noMove="1" noResize="1" noEditPoints="1" noAdjustHandles="1" noChangeArrowheads="1" noChangeShapeType="1"/>
            </p:cNvSpPr>
            <p:nvPr/>
          </p:nvSpPr>
          <p:spPr>
            <a:xfrm>
              <a:off x="8871773" y="1290000"/>
              <a:ext cx="2423787" cy="860000"/>
            </a:xfrm>
            <a:prstGeom prst="rect">
              <a:avLst/>
            </a:prstGeom>
            <a:noFill/>
          </p:spPr>
          <p:txBody>
            <a:bodyPr wrap="square" anchor="ctr" anchorCtr="0">
              <a:noAutofit/>
            </a:bodyPr>
            <a:lstStyle/>
            <a:p>
              <a:pPr>
                <a:lnSpc>
                  <a:spcPct val="91161"/>
                </a:lnSpc>
              </a:pPr>
              <a:r>
                <a:rPr lang="en-AU" sz="1100" noProof="0">
                  <a:solidFill>
                    <a:schemeClr val="bg1"/>
                  </a:solidFill>
                  <a:latin typeface="Arial" panose="020B0604020202020204" pitchFamily="34" charset="0"/>
                  <a:cs typeface="Arial" panose="020B0604020202020204" pitchFamily="34" charset="0"/>
                </a:rPr>
                <a:t>Learn how to prompt, customise, and manage Generative AI tools, and how to lead their responsible adoption across your team.</a:t>
              </a:r>
            </a:p>
          </p:txBody>
        </p:sp>
        <p:sp>
          <p:nvSpPr>
            <p:cNvPr id="50" name="Pill Innovation"/>
            <p:cNvSpPr>
              <a:spLocks noGrp="1" noRot="1" noMove="1" noResize="1" noEditPoints="1" noAdjustHandles="1" noChangeArrowheads="1" noChangeShapeType="1"/>
            </p:cNvSpPr>
            <p:nvPr/>
          </p:nvSpPr>
          <p:spPr>
            <a:xfrm>
              <a:off x="6185997" y="2247500"/>
              <a:ext cx="5408570" cy="860000"/>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44000" tIns="0" rIns="324000" bIns="0" numCol="1" rtlCol="0" anchor="ctr"/>
            <a:lstStyle/>
            <a:p>
              <a:pPr>
                <a:lnSpc>
                  <a:spcPct val="77946"/>
                </a:lnSpc>
              </a:pPr>
              <a:r>
                <a:rPr lang="en-AU" sz="2000" b="1" i="1" noProof="0">
                  <a:latin typeface="Times New Roman" panose="02020603050405020304" pitchFamily="18" charset="0"/>
                  <a:cs typeface="Times New Roman" panose="02020603050405020304" pitchFamily="18" charset="0"/>
                </a:rPr>
                <a:t>Innovation </a:t>
              </a:r>
              <a:br>
                <a:rPr lang="en-AU" sz="2000" b="1" i="1" noProof="0">
                  <a:latin typeface="Times New Roman" panose="02020603050405020304" pitchFamily="18" charset="0"/>
                  <a:cs typeface="Times New Roman" panose="02020603050405020304" pitchFamily="18" charset="0"/>
                </a:rPr>
              </a:br>
              <a:r>
                <a:rPr lang="en-AU" sz="2000" b="1" i="1" noProof="0">
                  <a:latin typeface="Times New Roman" panose="02020603050405020304" pitchFamily="18" charset="0"/>
                  <a:cs typeface="Times New Roman" panose="02020603050405020304" pitchFamily="18" charset="0"/>
                </a:rPr>
                <a:t>strategy</a:t>
              </a:r>
            </a:p>
          </p:txBody>
        </p:sp>
        <p:sp>
          <p:nvSpPr>
            <p:cNvPr id="54" name="Desc Innovation"/>
            <p:cNvSpPr txBox="1">
              <a:spLocks noGrp="1" noRot="1" noMove="1" noResize="1" noEditPoints="1" noAdjustHandles="1" noChangeArrowheads="1" noChangeShapeType="1"/>
            </p:cNvSpPr>
            <p:nvPr/>
          </p:nvSpPr>
          <p:spPr>
            <a:xfrm>
              <a:off x="8871773" y="2247500"/>
              <a:ext cx="2423787" cy="860000"/>
            </a:xfrm>
            <a:prstGeom prst="rect">
              <a:avLst/>
            </a:prstGeom>
            <a:noFill/>
          </p:spPr>
          <p:txBody>
            <a:bodyPr wrap="square" anchor="ctr" anchorCtr="0">
              <a:noAutofit/>
            </a:bodyPr>
            <a:lstStyle/>
            <a:p>
              <a:pPr>
                <a:lnSpc>
                  <a:spcPct val="91161"/>
                </a:lnSpc>
              </a:pPr>
              <a:r>
                <a:rPr lang="en-AU" sz="1100" noProof="0">
                  <a:solidFill>
                    <a:schemeClr val="bg1"/>
                  </a:solidFill>
                  <a:latin typeface="Arial" panose="020B0604020202020204" pitchFamily="34" charset="0"/>
                  <a:cs typeface="Arial" panose="020B0604020202020204" pitchFamily="34" charset="0"/>
                </a:rPr>
                <a:t>Turn ideas into outcomes by learning how to structure, sustain, and measure innovation across your organisation.</a:t>
              </a:r>
            </a:p>
          </p:txBody>
        </p:sp>
      </p:grpSp>
      <p:sp>
        <p:nvSpPr>
          <p:cNvPr id="26" name="Title 1">
            <a:extLst>
              <a:ext uri="{FF2B5EF4-FFF2-40B4-BE49-F238E27FC236}">
                <a16:creationId xmlns:a16="http://schemas.microsoft.com/office/drawing/2014/main" id="{D45FE6EC-6125-85F0-C434-7DA87A1A2BB7}"/>
              </a:ext>
            </a:extLst>
          </p:cNvPr>
          <p:cNvSpPr txBox="1">
            <a:spLocks noGrp="1" noRot="1" noMove="1" noResize="1" noEditPoints="1" noAdjustHandles="1" noChangeArrowheads="1" noChangeShapeType="1"/>
          </p:cNvSpPr>
          <p:nvPr/>
        </p:nvSpPr>
        <p:spPr>
          <a:xfrm>
            <a:off x="571500" y="6102520"/>
            <a:ext cx="5414400" cy="492481"/>
          </a:xfrm>
        </p:spPr>
        <p:txBody>
          <a:bodyPr/>
          <a:lstStyle>
            <a:lvl1pPr>
              <a:defRPr>
                <a:solidFill>
                  <a:schemeClr val="accent1"/>
                </a:solidFill>
                <a:latin typeface="+mj-lt"/>
                <a:ea typeface="+mj-ea"/>
                <a:cs typeface="+mj-cs"/>
              </a:defRPr>
            </a:lvl1pPr>
          </a:lstStyle>
          <a:p>
            <a:pPr algn="ctr">
              <a:lnSpc>
                <a:spcPts val="2000"/>
              </a:lnSpc>
            </a:pPr>
            <a:r>
              <a:rPr lang="en-AU" sz="1550" b="1" noProof="0" dirty="0">
                <a:solidFill>
                  <a:schemeClr val="bg1"/>
                </a:solidFill>
                <a:latin typeface="Arial" panose="020B0604020202020204" pitchFamily="34" charset="0"/>
                <a:cs typeface="Arial" panose="020B0604020202020204" pitchFamily="34" charset="0"/>
              </a:rPr>
              <a:t>Learn more and enrol: </a:t>
            </a:r>
            <a:r>
              <a:rPr lang="en-AU" sz="1550" b="1" noProof="0" dirty="0">
                <a:hlinkClick r:id="rId12" tooltip="https://plus.sydney.edu.au/our-sprints/"/>
              </a:rPr>
              <a:t>plus.sydney.edu.au/our-sprints</a:t>
            </a:r>
            <a:endParaRPr lang="en-AU" sz="1550" b="1" kern="0" noProof="0" dirty="0">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22245049-48A0-3AF1-10CA-515C37B77D36}"/>
              </a:ext>
            </a:extLst>
          </p:cNvPr>
          <p:cNvSpPr txBox="1">
            <a:spLocks noGrp="1" noRot="1" noMove="1" noResize="1" noEditPoints="1" noAdjustHandles="1" noChangeArrowheads="1" noChangeShapeType="1"/>
          </p:cNvSpPr>
          <p:nvPr/>
        </p:nvSpPr>
        <p:spPr>
          <a:xfrm>
            <a:off x="6206836" y="6102520"/>
            <a:ext cx="5414400" cy="492481"/>
          </a:xfrm>
        </p:spPr>
        <p:txBody>
          <a:bodyPr/>
          <a:lstStyle>
            <a:lvl1pPr>
              <a:defRPr>
                <a:solidFill>
                  <a:schemeClr val="accent1"/>
                </a:solidFill>
                <a:latin typeface="+mj-lt"/>
                <a:ea typeface="+mj-ea"/>
                <a:cs typeface="+mj-cs"/>
              </a:defRPr>
            </a:lvl1pPr>
          </a:lstStyle>
          <a:p>
            <a:pPr algn="ctr">
              <a:lnSpc>
                <a:spcPts val="2000"/>
              </a:lnSpc>
            </a:pPr>
            <a:r>
              <a:rPr lang="en-AU" sz="1550" b="1" noProof="0" dirty="0">
                <a:solidFill>
                  <a:schemeClr val="bg1"/>
                </a:solidFill>
                <a:latin typeface="Arial" panose="020B0604020202020204" pitchFamily="34" charset="0"/>
                <a:cs typeface="Arial" panose="020B0604020202020204" pitchFamily="34" charset="0"/>
              </a:rPr>
              <a:t>Get in touch with us: </a:t>
            </a:r>
            <a:r>
              <a:rPr lang="en-AU" sz="1550" b="1" kern="0" noProof="0" dirty="0">
                <a:latin typeface="Arial" panose="020B0604020202020204" pitchFamily="34" charset="0"/>
                <a:cs typeface="Arial" panose="020B0604020202020204" pitchFamily="34" charset="0"/>
                <a:hlinkClick r:id="rId13"/>
              </a:rPr>
              <a:t>executive.plus@sydney.edu.au</a:t>
            </a:r>
            <a:endParaRPr lang="en-AU" sz="1550" b="1" kern="0" noProof="0" dirty="0">
              <a:latin typeface="Arial" panose="020B0604020202020204" pitchFamily="34" charset="0"/>
              <a:cs typeface="Arial" panose="020B0604020202020204" pitchFamily="34" charset="0"/>
            </a:endParaRPr>
          </a:p>
        </p:txBody>
      </p:sp>
      <p:pic>
        <p:nvPicPr>
          <p:cNvPr id="48" name="ISS">
            <a:extLst>
              <a:ext uri="{FF2B5EF4-FFF2-40B4-BE49-F238E27FC236}">
                <a16:creationId xmlns:a16="http://schemas.microsoft.com/office/drawing/2014/main" id="{204D4BEB-73DF-6147-0421-769B3F2CC7F6}"/>
              </a:ext>
            </a:extLst>
          </p:cNvPr>
          <p:cNvPicPr>
            <a:picLocks noGrp="1" noRot="1" noChangeAspect="1" noMove="1" noResize="1" noEditPoints="1" noAdjustHandles="1" noChangeArrowheads="1" noChangeShapeType="1" noCrop="1"/>
          </p:cNvPicPr>
          <p:nvPr/>
        </p:nvPicPr>
        <p:blipFill>
          <a:blip r:embed="rId14" cstate="print">
            <a:extLst>
              <a:ext uri="{28A0092B-C50C-407E-A947-70E740481C1C}">
                <a14:useLocalDpi xmlns:a14="http://schemas.microsoft.com/office/drawing/2010/main"/>
              </a:ext>
            </a:extLst>
          </a:blip>
          <a:stretch>
            <a:fillRect/>
          </a:stretch>
        </p:blipFill>
        <p:spPr>
          <a:xfrm>
            <a:off x="6208255" y="2309609"/>
            <a:ext cx="756425" cy="715452"/>
          </a:xfrm>
          <a:prstGeom prst="rect">
            <a:avLst/>
          </a:prstGeom>
        </p:spPr>
      </p:pic>
      <p:pic>
        <p:nvPicPr>
          <p:cNvPr id="55" name="AI dexterity">
            <a:extLst>
              <a:ext uri="{FF2B5EF4-FFF2-40B4-BE49-F238E27FC236}">
                <a16:creationId xmlns:a16="http://schemas.microsoft.com/office/drawing/2014/main" id="{74739111-025E-B1CC-EE8C-46BC55BAC0DA}"/>
              </a:ext>
            </a:extLst>
          </p:cNvPr>
          <p:cNvPicPr>
            <a:picLocks noGrp="1" noRot="1" noChangeAspect="1" noMove="1" noResize="1" noEditPoints="1" noAdjustHandles="1" noChangeArrowheads="1" noChangeShapeType="1" noCrop="1"/>
          </p:cNvPicPr>
          <p:nvPr/>
        </p:nvPicPr>
        <p:blipFill>
          <a:blip r:embed="rId15" cstate="print">
            <a:extLst>
              <a:ext uri="{28A0092B-C50C-407E-A947-70E740481C1C}">
                <a14:useLocalDpi xmlns:a14="http://schemas.microsoft.com/office/drawing/2010/main"/>
              </a:ext>
            </a:extLst>
          </a:blip>
          <a:stretch>
            <a:fillRect/>
          </a:stretch>
        </p:blipFill>
        <p:spPr>
          <a:xfrm rot="1536245">
            <a:off x="6190858" y="1255914"/>
            <a:ext cx="802275" cy="802275"/>
          </a:xfrm>
          <a:prstGeom prst="rect">
            <a:avLst/>
          </a:prstGeom>
        </p:spPr>
      </p:pic>
    </p:spTree>
    <p:extLst>
      <p:ext uri="{BB962C8B-B14F-4D97-AF65-F5344CB8AC3E}">
        <p14:creationId xmlns:p14="http://schemas.microsoft.com/office/powerpoint/2010/main" val="2045624129"/>
      </p:ext>
    </p:extLst>
  </p:cSld>
  <p:clrMapOvr>
    <a:masterClrMapping/>
  </p:clrMapOvr>
</p:sld>
</file>

<file path=ppt/theme/theme1.xml><?xml version="1.0" encoding="utf-8"?>
<a:theme xmlns:a="http://schemas.openxmlformats.org/drawingml/2006/main" name="1_Acknowledgement of Country">
  <a:themeElements>
    <a:clrScheme name="University of Sydney 2022_2">
      <a:dk1>
        <a:srgbClr val="000000"/>
      </a:dk1>
      <a:lt1>
        <a:srgbClr val="FFFFFF"/>
      </a:lt1>
      <a:dk2>
        <a:srgbClr val="414141"/>
      </a:dk2>
      <a:lt2>
        <a:srgbClr val="FCEDE2"/>
      </a:lt2>
      <a:accent1>
        <a:srgbClr val="E64626"/>
      </a:accent1>
      <a:accent2>
        <a:srgbClr val="414141"/>
      </a:accent2>
      <a:accent3>
        <a:srgbClr val="71A399"/>
      </a:accent3>
      <a:accent4>
        <a:srgbClr val="DAA8A2"/>
      </a:accent4>
      <a:accent5>
        <a:srgbClr val="8F9EC9"/>
      </a:accent5>
      <a:accent6>
        <a:srgbClr val="1A345E"/>
      </a:accent6>
      <a:hlink>
        <a:srgbClr val="E64626"/>
      </a:hlink>
      <a:folHlink>
        <a:srgbClr val="F051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Chapter break">
  <a:themeElements>
    <a:clrScheme name="University of Sydney 2022_2">
      <a:dk1>
        <a:srgbClr val="000000"/>
      </a:dk1>
      <a:lt1>
        <a:srgbClr val="FFFFFF"/>
      </a:lt1>
      <a:dk2>
        <a:srgbClr val="414141"/>
      </a:dk2>
      <a:lt2>
        <a:srgbClr val="FCEDE2"/>
      </a:lt2>
      <a:accent1>
        <a:srgbClr val="E64626"/>
      </a:accent1>
      <a:accent2>
        <a:srgbClr val="414141"/>
      </a:accent2>
      <a:accent3>
        <a:srgbClr val="71A399"/>
      </a:accent3>
      <a:accent4>
        <a:srgbClr val="DAA8A2"/>
      </a:accent4>
      <a:accent5>
        <a:srgbClr val="8F9EC9"/>
      </a:accent5>
      <a:accent6>
        <a:srgbClr val="1A345E"/>
      </a:accent6>
      <a:hlink>
        <a:srgbClr val="E64626"/>
      </a:hlink>
      <a:folHlink>
        <a:srgbClr val="F051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B491D2F-231C-2C49-8E73-E1997CE49DB8}">
  <we:reference id="WA200010001" version="1.0.0.1" store="Omex" storeType="OMEX"/>
  <we:alternateReferences>
    <we:reference id="WA200010001" version="1.0.0.1" store="WA200010001" storeType="OMEX"/>
  </we:alternateReferences>
  <we:properties>
    <we:property name="claude.fileId" value="&quot;30a37139-9f2c-40f2-99e1-343e1721b530&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_x002f_Timecode xmlns="4ff75e54-f60b-414d-8a0f-a6a6fdf833db" xsi:nil="true"/>
    <lcf76f155ced4ddcb4097134ff3c332f xmlns="4ff75e54-f60b-414d-8a0f-a6a6fdf833db">
      <Terms xmlns="http://schemas.microsoft.com/office/infopath/2007/PartnerControls"/>
    </lcf76f155ced4ddcb4097134ff3c332f>
    <TaxCatchAll xmlns="c71ca1e5-6bb1-451b-b29a-35737f71f22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B4C343553B3164BB1DEA20A532289DB" ma:contentTypeVersion="17" ma:contentTypeDescription="Create a new document." ma:contentTypeScope="" ma:versionID="cf6e137e23fa47f2930f2afcc5b80a11">
  <xsd:schema xmlns:xsd="http://www.w3.org/2001/XMLSchema" xmlns:xs="http://www.w3.org/2001/XMLSchema" xmlns:p="http://schemas.microsoft.com/office/2006/metadata/properties" xmlns:ns2="4ff75e54-f60b-414d-8a0f-a6a6fdf833db" xmlns:ns3="c71ca1e5-6bb1-451b-b29a-35737f71f225" targetNamespace="http://schemas.microsoft.com/office/2006/metadata/properties" ma:root="true" ma:fieldsID="435baf06f7b64cd42b2494502f714109" ns2:_="" ns3:_="">
    <xsd:import namespace="4ff75e54-f60b-414d-8a0f-a6a6fdf833db"/>
    <xsd:import namespace="c71ca1e5-6bb1-451b-b29a-35737f71f22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SearchProperties" minOccurs="0"/>
                <xsd:element ref="ns2:Notes_x002f_Time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f75e54-f60b-414d-8a0f-a6a6fdf833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7b492977-2dea-498c-99b4-1555f3d0d96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_x002f_Timecode" ma:index="23" nillable="true" ma:displayName="Notes / Timecode" ma:format="Dropdown" ma:internalName="Notes_x002f_Timecode">
      <xsd:simpleType>
        <xsd:restriction base="dms:Text">
          <xsd:maxLength value="255"/>
        </xsd:restrictio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71ca1e5-6bb1-451b-b29a-35737f71f22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99a4115e-a91c-4947-87f4-b89b52733988}" ma:internalName="TaxCatchAll" ma:showField="CatchAllData" ma:web="c71ca1e5-6bb1-451b-b29a-35737f71f22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5046BF-FADD-4626-A5CA-00444D3141CE}">
  <ds:schemaRefs>
    <ds:schemaRef ds:uri="http://purl.org/dc/elements/1.1/"/>
    <ds:schemaRef ds:uri="http://schemas.microsoft.com/office/infopath/2007/PartnerControls"/>
    <ds:schemaRef ds:uri="http://purl.org/dc/dcmitype/"/>
    <ds:schemaRef ds:uri="http://schemas.openxmlformats.org/package/2006/metadata/core-properties"/>
    <ds:schemaRef ds:uri="http://purl.org/dc/terms/"/>
    <ds:schemaRef ds:uri="http://schemas.microsoft.com/office/2006/documentManagement/types"/>
    <ds:schemaRef ds:uri="http://schemas.microsoft.com/office/2006/metadata/properties"/>
    <ds:schemaRef ds:uri="c71ca1e5-6bb1-451b-b29a-35737f71f225"/>
    <ds:schemaRef ds:uri="4ff75e54-f60b-414d-8a0f-a6a6fdf833db"/>
    <ds:schemaRef ds:uri="http://www.w3.org/XML/1998/namespace"/>
  </ds:schemaRefs>
</ds:datastoreItem>
</file>

<file path=customXml/itemProps2.xml><?xml version="1.0" encoding="utf-8"?>
<ds:datastoreItem xmlns:ds="http://schemas.openxmlformats.org/officeDocument/2006/customXml" ds:itemID="{EA584E5F-3504-4E7B-810E-A4AE2B3C62E9}">
  <ds:schemaRefs>
    <ds:schemaRef ds:uri="http://schemas.microsoft.com/sharepoint/v3/contenttype/forms"/>
  </ds:schemaRefs>
</ds:datastoreItem>
</file>

<file path=customXml/itemProps3.xml><?xml version="1.0" encoding="utf-8"?>
<ds:datastoreItem xmlns:ds="http://schemas.openxmlformats.org/officeDocument/2006/customXml" ds:itemID="{18AD2C17-CDDA-4922-9FAE-D6D743176C13}">
  <ds:schemaRefs>
    <ds:schemaRef ds:uri="4ff75e54-f60b-414d-8a0f-a6a6fdf833db"/>
    <ds:schemaRef ds:uri="c71ca1e5-6bb1-451b-b29a-35737f71f2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1cdad863-2259-4c32-af84-753a620e8aac}" enabled="1" method="Privileged" siteId="{82b3e37e-8171-485d-b10b-38dae7ed14a8}" removed="0"/>
</clbl:labelList>
</file>

<file path=docProps/app.xml><?xml version="1.0" encoding="utf-8"?>
<Properties xmlns="http://schemas.openxmlformats.org/officeDocument/2006/extended-properties" xmlns:vt="http://schemas.openxmlformats.org/officeDocument/2006/docPropsVTypes">
  <TotalTime>2</TotalTime>
  <Words>4476</Words>
  <Application>Microsoft Macintosh PowerPoint</Application>
  <PresentationFormat>Widescreen</PresentationFormat>
  <Paragraphs>416</Paragraphs>
  <Slides>19</Slides>
  <Notes>14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Aptos</vt:lpstr>
      <vt:lpstr>Arial</vt:lpstr>
      <vt:lpstr>Times</vt:lpstr>
      <vt:lpstr>Times New Roman</vt:lpstr>
      <vt:lpstr>1_Acknowledgement of Country</vt:lpstr>
      <vt:lpstr>3_Chapter break</vt:lpstr>
      <vt:lpstr>PowerPoint Presentation</vt:lpstr>
      <vt:lpstr>6 messy  shifts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The University of Sydney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2027 Skills Horizon</dc:title>
  <dc:subject>What leaders need to know next</dc:subject>
  <dc:creator>Sydney Executive Plus</dc:creator>
  <cp:keywords/>
  <dc:description/>
  <cp:lastModifiedBy>Steven Sommer</cp:lastModifiedBy>
  <cp:revision>1</cp:revision>
  <dcterms:created xsi:type="dcterms:W3CDTF">2024-03-18T19:13:44Z</dcterms:created>
  <dcterms:modified xsi:type="dcterms:W3CDTF">2026-09-22T08:40:55Z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0x0101004B4C343553B3164BB1DEA20A532289DB</vt:lpwstr>
  </property>
  <property fmtid="{D5CDD505-2E9C-101B-9397-08002B2CF9AE}" pid="3" name="MediaServiceImageTags">
    <vt:lpwstr/>
  </property>
</Properties>
</file>